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83" r:id="rId5"/>
    <p:sldId id="260" r:id="rId6"/>
    <p:sldId id="287" r:id="rId7"/>
    <p:sldId id="288" r:id="rId8"/>
    <p:sldId id="310" r:id="rId9"/>
    <p:sldId id="289" r:id="rId10"/>
    <p:sldId id="272" r:id="rId11"/>
    <p:sldId id="290" r:id="rId12"/>
    <p:sldId id="285" r:id="rId13"/>
    <p:sldId id="291" r:id="rId14"/>
    <p:sldId id="299" r:id="rId15"/>
    <p:sldId id="297" r:id="rId16"/>
    <p:sldId id="301" r:id="rId17"/>
    <p:sldId id="306" r:id="rId18"/>
    <p:sldId id="307" r:id="rId19"/>
    <p:sldId id="308" r:id="rId20"/>
    <p:sldId id="349" r:id="rId21"/>
    <p:sldId id="337" r:id="rId22"/>
    <p:sldId id="338" r:id="rId23"/>
    <p:sldId id="340" r:id="rId24"/>
    <p:sldId id="341" r:id="rId25"/>
    <p:sldId id="321" r:id="rId26"/>
    <p:sldId id="298" r:id="rId27"/>
    <p:sldId id="312" r:id="rId28"/>
    <p:sldId id="300" r:id="rId29"/>
    <p:sldId id="295" r:id="rId30"/>
    <p:sldId id="304" r:id="rId31"/>
    <p:sldId id="348" r:id="rId32"/>
    <p:sldId id="279" r:id="rId33"/>
    <p:sldId id="280" r:id="rId34"/>
    <p:sldId id="276" r:id="rId35"/>
    <p:sldId id="3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0C5"/>
    <a:srgbClr val="0070C0"/>
    <a:srgbClr val="F72DE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567AC-9AED-E6B5-8CBF-58C1AA9A67CD}" v="333" dt="2023-02-15T20:16:09.245"/>
    <p1510:client id="{2B072C02-B385-D321-175A-F4CC8174A0DD}" v="4" dt="2023-02-15T06:49:51.966"/>
    <p1510:client id="{362440DA-DCFD-0A6D-6B26-3DB6D61BA7F3}" v="4" dt="2023-02-15T18:57:52.728"/>
    <p1510:client id="{54EF86A2-844B-743D-35B5-5700A1322D66}" v="18" dt="2023-02-15T19:24:39.618"/>
    <p1510:client id="{5A7CD9E6-3FBF-AE94-7750-0D53FBE297BC}" v="55" dt="2023-02-15T19:21:10.784"/>
    <p1510:client id="{6B5B2AD7-F003-3A6D-8F4A-95BE1CEBF6EA}" v="368" dt="2023-02-15T06:48:18.977"/>
    <p1510:client id="{75AECB34-9363-FF3E-79BC-EA8E5C355201}" v="8" dt="2023-02-18T09:57:01.875"/>
    <p1510:client id="{AE328BB4-0514-0B80-C58D-0A1B2FB5C6E1}" v="37" dt="2023-02-15T17:55:22.699"/>
    <p1510:client id="{B54CB6FE-F05D-605D-92BF-D076B8DED6AF}" v="80" dt="2023-02-15T14:40:10.080"/>
  </p1510:revLst>
</p1510:revInfo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Athar Khan" userId="70513612-a2f4-401d-92ed-0562bb15c37c" providerId="ADAL" clId="{B9069BFB-06C3-6840-8251-5EB6B79D81E1}"/>
    <pc:docChg chg="undo custSel addSld delSld modSld">
      <pc:chgData name="Md Athar Khan" userId="70513612-a2f4-401d-92ed-0562bb15c37c" providerId="ADAL" clId="{B9069BFB-06C3-6840-8251-5EB6B79D81E1}" dt="2023-02-15T20:39:33.780" v="161" actId="2696"/>
      <pc:docMkLst>
        <pc:docMk/>
      </pc:docMkLst>
      <pc:sldChg chg="modSp mod">
        <pc:chgData name="Md Athar Khan" userId="70513612-a2f4-401d-92ed-0562bb15c37c" providerId="ADAL" clId="{B9069BFB-06C3-6840-8251-5EB6B79D81E1}" dt="2023-02-15T20:28:58.667" v="70" actId="1076"/>
        <pc:sldMkLst>
          <pc:docMk/>
          <pc:sldMk cId="1601389975" sldId="272"/>
        </pc:sldMkLst>
        <pc:spChg chg="mod">
          <ac:chgData name="Md Athar Khan" userId="70513612-a2f4-401d-92ed-0562bb15c37c" providerId="ADAL" clId="{B9069BFB-06C3-6840-8251-5EB6B79D81E1}" dt="2023-02-15T20:28:58.667" v="70" actId="1076"/>
          <ac:spMkLst>
            <pc:docMk/>
            <pc:sldMk cId="1601389975" sldId="272"/>
            <ac:spMk id="4" creationId="{4BBB1AB1-BCAC-49C5-AF28-BBDC686990F9}"/>
          </ac:spMkLst>
        </pc:spChg>
      </pc:sldChg>
      <pc:sldChg chg="modSp mod">
        <pc:chgData name="Md Athar Khan" userId="70513612-a2f4-401d-92ed-0562bb15c37c" providerId="ADAL" clId="{B9069BFB-06C3-6840-8251-5EB6B79D81E1}" dt="2023-02-15T20:38:59.145" v="160" actId="1076"/>
        <pc:sldMkLst>
          <pc:docMk/>
          <pc:sldMk cId="3190245698" sldId="279"/>
        </pc:sldMkLst>
        <pc:spChg chg="mod">
          <ac:chgData name="Md Athar Khan" userId="70513612-a2f4-401d-92ed-0562bb15c37c" providerId="ADAL" clId="{B9069BFB-06C3-6840-8251-5EB6B79D81E1}" dt="2023-02-15T20:38:59.145" v="160" actId="1076"/>
          <ac:spMkLst>
            <pc:docMk/>
            <pc:sldMk cId="3190245698" sldId="279"/>
            <ac:spMk id="3" creationId="{DF5E3BD5-1051-4A50-9F18-DFC536C0E08E}"/>
          </ac:spMkLst>
        </pc:spChg>
      </pc:sldChg>
      <pc:sldChg chg="modSp mod">
        <pc:chgData name="Md Athar Khan" userId="70513612-a2f4-401d-92ed-0562bb15c37c" providerId="ADAL" clId="{B9069BFB-06C3-6840-8251-5EB6B79D81E1}" dt="2023-02-15T20:16:55.812" v="1" actId="121"/>
        <pc:sldMkLst>
          <pc:docMk/>
          <pc:sldMk cId="809263698" sldId="283"/>
        </pc:sldMkLst>
        <pc:spChg chg="mod">
          <ac:chgData name="Md Athar Khan" userId="70513612-a2f4-401d-92ed-0562bb15c37c" providerId="ADAL" clId="{B9069BFB-06C3-6840-8251-5EB6B79D81E1}" dt="2023-02-15T20:16:55.812" v="1" actId="121"/>
          <ac:spMkLst>
            <pc:docMk/>
            <pc:sldMk cId="809263698" sldId="283"/>
            <ac:spMk id="2" creationId="{4F50E8F8-CBC6-4A56-A60B-FDBF1E1F1214}"/>
          </ac:spMkLst>
        </pc:spChg>
      </pc:sldChg>
      <pc:sldChg chg="modSp mod">
        <pc:chgData name="Md Athar Khan" userId="70513612-a2f4-401d-92ed-0562bb15c37c" providerId="ADAL" clId="{B9069BFB-06C3-6840-8251-5EB6B79D81E1}" dt="2023-02-15T20:28:31.972" v="69" actId="1076"/>
        <pc:sldMkLst>
          <pc:docMk/>
          <pc:sldMk cId="2503762766" sldId="289"/>
        </pc:sldMkLst>
        <pc:spChg chg="mod">
          <ac:chgData name="Md Athar Khan" userId="70513612-a2f4-401d-92ed-0562bb15c37c" providerId="ADAL" clId="{B9069BFB-06C3-6840-8251-5EB6B79D81E1}" dt="2023-02-15T20:28:31.972" v="69" actId="1076"/>
          <ac:spMkLst>
            <pc:docMk/>
            <pc:sldMk cId="2503762766" sldId="289"/>
            <ac:spMk id="5" creationId="{51809286-94A0-D297-B78F-8C928EA145EE}"/>
          </ac:spMkLst>
        </pc:spChg>
      </pc:sldChg>
      <pc:sldChg chg="modSp mod">
        <pc:chgData name="Md Athar Khan" userId="70513612-a2f4-401d-92ed-0562bb15c37c" providerId="ADAL" clId="{B9069BFB-06C3-6840-8251-5EB6B79D81E1}" dt="2023-02-15T20:29:28.200" v="71" actId="208"/>
        <pc:sldMkLst>
          <pc:docMk/>
          <pc:sldMk cId="3696683791" sldId="291"/>
        </pc:sldMkLst>
        <pc:picChg chg="mod">
          <ac:chgData name="Md Athar Khan" userId="70513612-a2f4-401d-92ed-0562bb15c37c" providerId="ADAL" clId="{B9069BFB-06C3-6840-8251-5EB6B79D81E1}" dt="2023-02-15T20:29:28.200" v="71" actId="208"/>
          <ac:picMkLst>
            <pc:docMk/>
            <pc:sldMk cId="3696683791" sldId="291"/>
            <ac:picMk id="14" creationId="{9FCA400F-0FB1-59A7-B1F6-740BB614D883}"/>
          </ac:picMkLst>
        </pc:picChg>
      </pc:sldChg>
      <pc:sldChg chg="modSp mod">
        <pc:chgData name="Md Athar Khan" userId="70513612-a2f4-401d-92ed-0562bb15c37c" providerId="ADAL" clId="{B9069BFB-06C3-6840-8251-5EB6B79D81E1}" dt="2023-02-15T20:33:19.330" v="83" actId="113"/>
        <pc:sldMkLst>
          <pc:docMk/>
          <pc:sldMk cId="4032680389" sldId="295"/>
        </pc:sldMkLst>
        <pc:spChg chg="mod">
          <ac:chgData name="Md Athar Khan" userId="70513612-a2f4-401d-92ed-0562bb15c37c" providerId="ADAL" clId="{B9069BFB-06C3-6840-8251-5EB6B79D81E1}" dt="2023-02-15T20:33:19.330" v="83" actId="113"/>
          <ac:spMkLst>
            <pc:docMk/>
            <pc:sldMk cId="4032680389" sldId="295"/>
            <ac:spMk id="4" creationId="{2EA041C9-FF0D-0B3D-83D5-4423FC37E21D}"/>
          </ac:spMkLst>
        </pc:spChg>
        <pc:spChg chg="mod">
          <ac:chgData name="Md Athar Khan" userId="70513612-a2f4-401d-92ed-0562bb15c37c" providerId="ADAL" clId="{B9069BFB-06C3-6840-8251-5EB6B79D81E1}" dt="2023-02-15T20:32:09.293" v="74" actId="113"/>
          <ac:spMkLst>
            <pc:docMk/>
            <pc:sldMk cId="4032680389" sldId="295"/>
            <ac:spMk id="8" creationId="{0B4A2F5D-2D29-77B7-21B3-47BACAB91D4D}"/>
          </ac:spMkLst>
        </pc:spChg>
      </pc:sldChg>
      <pc:sldChg chg="modSp mod">
        <pc:chgData name="Md Athar Khan" userId="70513612-a2f4-401d-92ed-0562bb15c37c" providerId="ADAL" clId="{B9069BFB-06C3-6840-8251-5EB6B79D81E1}" dt="2023-02-15T20:30:36.919" v="73" actId="207"/>
        <pc:sldMkLst>
          <pc:docMk/>
          <pc:sldMk cId="4098331144" sldId="297"/>
        </pc:sldMkLst>
        <pc:spChg chg="mod">
          <ac:chgData name="Md Athar Khan" userId="70513612-a2f4-401d-92ed-0562bb15c37c" providerId="ADAL" clId="{B9069BFB-06C3-6840-8251-5EB6B79D81E1}" dt="2023-02-15T20:30:36.919" v="73" actId="207"/>
          <ac:spMkLst>
            <pc:docMk/>
            <pc:sldMk cId="4098331144" sldId="297"/>
            <ac:spMk id="12" creationId="{62684046-56BF-840A-3EF2-B32A2F02CABC}"/>
          </ac:spMkLst>
        </pc:spChg>
      </pc:sldChg>
      <pc:sldChg chg="modSp mod">
        <pc:chgData name="Md Athar Khan" userId="70513612-a2f4-401d-92ed-0562bb15c37c" providerId="ADAL" clId="{B9069BFB-06C3-6840-8251-5EB6B79D81E1}" dt="2023-02-15T20:22:03.555" v="40" actId="404"/>
        <pc:sldMkLst>
          <pc:docMk/>
          <pc:sldMk cId="2105953733" sldId="300"/>
        </pc:sldMkLst>
        <pc:spChg chg="mod">
          <ac:chgData name="Md Athar Khan" userId="70513612-a2f4-401d-92ed-0562bb15c37c" providerId="ADAL" clId="{B9069BFB-06C3-6840-8251-5EB6B79D81E1}" dt="2023-02-15T20:22:03.555" v="40" actId="404"/>
          <ac:spMkLst>
            <pc:docMk/>
            <pc:sldMk cId="2105953733" sldId="300"/>
            <ac:spMk id="12" creationId="{73490D6E-3814-63D3-E108-BFBB67593AAB}"/>
          </ac:spMkLst>
        </pc:spChg>
        <pc:picChg chg="mod">
          <ac:chgData name="Md Athar Khan" userId="70513612-a2f4-401d-92ed-0562bb15c37c" providerId="ADAL" clId="{B9069BFB-06C3-6840-8251-5EB6B79D81E1}" dt="2023-02-15T20:19:48.263" v="23" actId="1038"/>
          <ac:picMkLst>
            <pc:docMk/>
            <pc:sldMk cId="2105953733" sldId="300"/>
            <ac:picMk id="11" creationId="{101DE5C9-7708-EED3-ADEB-E1AAA4123048}"/>
          </ac:picMkLst>
        </pc:picChg>
      </pc:sldChg>
      <pc:sldChg chg="addSp modSp add mod">
        <pc:chgData name="Md Athar Khan" userId="70513612-a2f4-401d-92ed-0562bb15c37c" providerId="ADAL" clId="{B9069BFB-06C3-6840-8251-5EB6B79D81E1}" dt="2023-02-15T20:37:56.536" v="156" actId="1035"/>
        <pc:sldMkLst>
          <pc:docMk/>
          <pc:sldMk cId="2812505752" sldId="304"/>
        </pc:sldMkLst>
        <pc:spChg chg="mod">
          <ac:chgData name="Md Athar Khan" userId="70513612-a2f4-401d-92ed-0562bb15c37c" providerId="ADAL" clId="{B9069BFB-06C3-6840-8251-5EB6B79D81E1}" dt="2023-02-15T20:34:15.384" v="86" actId="113"/>
          <ac:spMkLst>
            <pc:docMk/>
            <pc:sldMk cId="2812505752" sldId="304"/>
            <ac:spMk id="4" creationId="{BDB66C87-FC4C-C9F4-40BF-9DCE136F8159}"/>
          </ac:spMkLst>
        </pc:spChg>
        <pc:spChg chg="add mod">
          <ac:chgData name="Md Athar Khan" userId="70513612-a2f4-401d-92ed-0562bb15c37c" providerId="ADAL" clId="{B9069BFB-06C3-6840-8251-5EB6B79D81E1}" dt="2023-02-15T20:37:38.101" v="149" actId="14861"/>
          <ac:spMkLst>
            <pc:docMk/>
            <pc:sldMk cId="2812505752" sldId="304"/>
            <ac:spMk id="5" creationId="{2668975E-C3B5-1BA7-D2B0-A82E4B00B7DC}"/>
          </ac:spMkLst>
        </pc:spChg>
        <pc:spChg chg="mod">
          <ac:chgData name="Md Athar Khan" userId="70513612-a2f4-401d-92ed-0562bb15c37c" providerId="ADAL" clId="{B9069BFB-06C3-6840-8251-5EB6B79D81E1}" dt="2023-02-15T20:34:12.279" v="85" actId="113"/>
          <ac:spMkLst>
            <pc:docMk/>
            <pc:sldMk cId="2812505752" sldId="304"/>
            <ac:spMk id="7" creationId="{471BC25C-36A3-8838-C456-9B92B55CE0F6}"/>
          </ac:spMkLst>
        </pc:spChg>
        <pc:spChg chg="add mod">
          <ac:chgData name="Md Athar Khan" userId="70513612-a2f4-401d-92ed-0562bb15c37c" providerId="ADAL" clId="{B9069BFB-06C3-6840-8251-5EB6B79D81E1}" dt="2023-02-15T20:37:56.536" v="156" actId="1035"/>
          <ac:spMkLst>
            <pc:docMk/>
            <pc:sldMk cId="2812505752" sldId="304"/>
            <ac:spMk id="8" creationId="{6A1394B0-872A-7581-7632-4FD7D1EA5EB2}"/>
          </ac:spMkLst>
        </pc:spChg>
      </pc:sldChg>
      <pc:sldChg chg="modSp mod">
        <pc:chgData name="Md Athar Khan" userId="70513612-a2f4-401d-92ed-0562bb15c37c" providerId="ADAL" clId="{B9069BFB-06C3-6840-8251-5EB6B79D81E1}" dt="2023-02-15T20:25:00.690" v="53" actId="404"/>
        <pc:sldMkLst>
          <pc:docMk/>
          <pc:sldMk cId="1695234000" sldId="310"/>
        </pc:sldMkLst>
        <pc:spChg chg="mod">
          <ac:chgData name="Md Athar Khan" userId="70513612-a2f4-401d-92ed-0562bb15c37c" providerId="ADAL" clId="{B9069BFB-06C3-6840-8251-5EB6B79D81E1}" dt="2023-02-15T20:25:00.690" v="53" actId="404"/>
          <ac:spMkLst>
            <pc:docMk/>
            <pc:sldMk cId="1695234000" sldId="310"/>
            <ac:spMk id="4" creationId="{34473C75-E0D4-6A3B-A162-907D06E482F6}"/>
          </ac:spMkLst>
        </pc:spChg>
      </pc:sldChg>
      <pc:sldChg chg="del">
        <pc:chgData name="Md Athar Khan" userId="70513612-a2f4-401d-92ed-0562bb15c37c" providerId="ADAL" clId="{B9069BFB-06C3-6840-8251-5EB6B79D81E1}" dt="2023-02-15T20:39:33.780" v="161" actId="2696"/>
        <pc:sldMkLst>
          <pc:docMk/>
          <pc:sldMk cId="2751120987" sldId="311"/>
        </pc:sldMkLst>
      </pc:sldChg>
      <pc:sldChg chg="modSp mod">
        <pc:chgData name="Md Athar Khan" userId="70513612-a2f4-401d-92ed-0562bb15c37c" providerId="ADAL" clId="{B9069BFB-06C3-6840-8251-5EB6B79D81E1}" dt="2023-02-15T20:33:59.916" v="84" actId="113"/>
        <pc:sldMkLst>
          <pc:docMk/>
          <pc:sldMk cId="1942495859" sldId="348"/>
        </pc:sldMkLst>
        <pc:spChg chg="mod">
          <ac:chgData name="Md Athar Khan" userId="70513612-a2f4-401d-92ed-0562bb15c37c" providerId="ADAL" clId="{B9069BFB-06C3-6840-8251-5EB6B79D81E1}" dt="2023-02-15T20:33:59.916" v="84" actId="113"/>
          <ac:spMkLst>
            <pc:docMk/>
            <pc:sldMk cId="1942495859" sldId="348"/>
            <ac:spMk id="9" creationId="{95861F64-BB77-A303-B184-87566A2D341A}"/>
          </ac:spMkLst>
        </pc:spChg>
      </pc:sldChg>
      <pc:sldChg chg="add del">
        <pc:chgData name="Md Athar Khan" userId="70513612-a2f4-401d-92ed-0562bb15c37c" providerId="ADAL" clId="{B9069BFB-06C3-6840-8251-5EB6B79D81E1}" dt="2023-02-15T20:25:13.759" v="54" actId="2696"/>
        <pc:sldMkLst>
          <pc:docMk/>
          <pc:sldMk cId="3879310198" sldId="350"/>
        </pc:sldMkLst>
      </pc:sldChg>
    </pc:docChg>
  </pc:docChgLst>
  <pc:docChgLst>
    <pc:chgData name="Md Sajid" userId="S::md.sajid1@ucalgary.ca::19f3a6ec-983a-41d6-961b-3d36c1c559c2" providerId="AD" clId="Web-{75AECB34-9363-FF3E-79BC-EA8E5C355201}"/>
    <pc:docChg chg="modSld">
      <pc:chgData name="Md Sajid" userId="S::md.sajid1@ucalgary.ca::19f3a6ec-983a-41d6-961b-3d36c1c559c2" providerId="AD" clId="Web-{75AECB34-9363-FF3E-79BC-EA8E5C355201}" dt="2023-02-18T09:57:01.875" v="3" actId="20577"/>
      <pc:docMkLst>
        <pc:docMk/>
      </pc:docMkLst>
      <pc:sldChg chg="modSp">
        <pc:chgData name="Md Sajid" userId="S::md.sajid1@ucalgary.ca::19f3a6ec-983a-41d6-961b-3d36c1c559c2" providerId="AD" clId="Web-{75AECB34-9363-FF3E-79BC-EA8E5C355201}" dt="2023-02-18T09:57:01.875" v="3" actId="20577"/>
        <pc:sldMkLst>
          <pc:docMk/>
          <pc:sldMk cId="4032680389" sldId="295"/>
        </pc:sldMkLst>
        <pc:spChg chg="mod">
          <ac:chgData name="Md Sajid" userId="S::md.sajid1@ucalgary.ca::19f3a6ec-983a-41d6-961b-3d36c1c559c2" providerId="AD" clId="Web-{75AECB34-9363-FF3E-79BC-EA8E5C355201}" dt="2023-02-18T09:57:01.875" v="3" actId="20577"/>
          <ac:spMkLst>
            <pc:docMk/>
            <pc:sldMk cId="4032680389" sldId="295"/>
            <ac:spMk id="8" creationId="{0B4A2F5D-2D29-77B7-21B3-47BACAB91D4D}"/>
          </ac:spMkLst>
        </pc:spChg>
      </pc:sldChg>
    </pc:docChg>
  </pc:docChgLst>
  <pc:docChgLst>
    <pc:chgData name="Md Sajid" userId="S::md.sajid1@ucalgary.ca::19f3a6ec-983a-41d6-961b-3d36c1c559c2" providerId="AD" clId="Web-{097567AC-9AED-E6B5-8CBF-58C1AA9A67CD}"/>
    <pc:docChg chg="modSld">
      <pc:chgData name="Md Sajid" userId="S::md.sajid1@ucalgary.ca::19f3a6ec-983a-41d6-961b-3d36c1c559c2" providerId="AD" clId="Web-{097567AC-9AED-E6B5-8CBF-58C1AA9A67CD}" dt="2023-02-15T20:16:09.245" v="153" actId="20577"/>
      <pc:docMkLst>
        <pc:docMk/>
      </pc:docMkLst>
      <pc:sldChg chg="modSp">
        <pc:chgData name="Md Sajid" userId="S::md.sajid1@ucalgary.ca::19f3a6ec-983a-41d6-961b-3d36c1c559c2" providerId="AD" clId="Web-{097567AC-9AED-E6B5-8CBF-58C1AA9A67CD}" dt="2023-02-15T20:16:09.245" v="153" actId="20577"/>
        <pc:sldMkLst>
          <pc:docMk/>
          <pc:sldMk cId="4032680389" sldId="295"/>
        </pc:sldMkLst>
        <pc:spChg chg="mod">
          <ac:chgData name="Md Sajid" userId="S::md.sajid1@ucalgary.ca::19f3a6ec-983a-41d6-961b-3d36c1c559c2" providerId="AD" clId="Web-{097567AC-9AED-E6B5-8CBF-58C1AA9A67CD}" dt="2023-02-15T20:16:09.245" v="153" actId="20577"/>
          <ac:spMkLst>
            <pc:docMk/>
            <pc:sldMk cId="4032680389" sldId="295"/>
            <ac:spMk id="9" creationId="{BC1157D6-2504-2DC9-C004-D667F3BF959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rna\Documents\Data%20Science\DATA%20606\Project\deaths-leading-caus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Leading causes of death in</a:t>
            </a:r>
            <a:r>
              <a:rPr lang="en-US" b="1" baseline="0"/>
              <a:t> Canada</a:t>
            </a:r>
            <a:endParaRPr lang="en-US" b="1"/>
          </a:p>
        </c:rich>
      </c:tx>
      <c:layout>
        <c:manualLayout>
          <c:xMode val="edge"/>
          <c:yMode val="edge"/>
          <c:x val="0.34201292882132139"/>
          <c:y val="0.927232988217043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2681247468610773E-2"/>
          <c:y val="3.9269168857195905E-2"/>
          <c:w val="0.96435803969218303"/>
          <c:h val="0.506206371639590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Total Deaths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C8-4CF2-98A6-E639348D9A41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C8-4CF2-98A6-E639348D9A41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C8-4CF2-98A6-E639348D9A41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C8-4CF2-98A6-E639348D9A41}"/>
              </c:ext>
            </c:extLst>
          </c:dPt>
          <c:dPt>
            <c:idx val="4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BC8-4CF2-98A6-E639348D9A4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BC8-4CF2-98A6-E639348D9A4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BC8-4CF2-98A6-E639348D9A41}"/>
              </c:ext>
            </c:extLst>
          </c:dPt>
          <c:dPt>
            <c:idx val="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BC8-4CF2-98A6-E639348D9A41}"/>
              </c:ext>
            </c:extLst>
          </c:dPt>
          <c:dPt>
            <c:idx val="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BC8-4CF2-98A6-E639348D9A41}"/>
              </c:ext>
            </c:extLst>
          </c:dPt>
          <c:dPt>
            <c:idx val="9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BC8-4CF2-98A6-E639348D9A41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BC8-4CF2-98A6-E639348D9A41}"/>
              </c:ext>
            </c:extLst>
          </c:dPt>
          <c:dPt>
            <c:idx val="1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BC8-4CF2-98A6-E639348D9A41}"/>
              </c:ext>
            </c:extLst>
          </c:dPt>
          <c:dPt>
            <c:idx val="1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6BC8-4CF2-98A6-E639348D9A41}"/>
              </c:ext>
            </c:extLst>
          </c:dPt>
          <c:dPt>
            <c:idx val="1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6BC8-4CF2-98A6-E639348D9A41}"/>
              </c:ext>
            </c:extLst>
          </c:dPt>
          <c:dPt>
            <c:idx val="14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6BC8-4CF2-98A6-E639348D9A41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6BC8-4CF2-98A6-E639348D9A41}"/>
              </c:ext>
            </c:extLst>
          </c:dPt>
          <c:dPt>
            <c:idx val="16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6BC8-4CF2-98A6-E639348D9A41}"/>
              </c:ext>
            </c:extLst>
          </c:dPt>
          <c:dPt>
            <c:idx val="1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6BC8-4CF2-98A6-E639348D9A41}"/>
              </c:ext>
            </c:extLst>
          </c:dPt>
          <c:dPt>
            <c:idx val="1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6BC8-4CF2-98A6-E639348D9A41}"/>
              </c:ext>
            </c:extLst>
          </c:dPt>
          <c:dPt>
            <c:idx val="19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6BC8-4CF2-98A6-E639348D9A41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6BC8-4CF2-98A6-E639348D9A41}"/>
              </c:ext>
            </c:extLst>
          </c:dPt>
          <c:dPt>
            <c:idx val="2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6BC8-4CF2-98A6-E639348D9A41}"/>
              </c:ext>
            </c:extLst>
          </c:dPt>
          <c:dPt>
            <c:idx val="2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6BC8-4CF2-98A6-E639348D9A41}"/>
              </c:ext>
            </c:extLst>
          </c:dPt>
          <c:dPt>
            <c:idx val="2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6BC8-4CF2-98A6-E639348D9A41}"/>
              </c:ext>
            </c:extLst>
          </c:dPt>
          <c:dPt>
            <c:idx val="24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6BC8-4CF2-98A6-E639348D9A4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6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Sheet2!$A$2:$B$26</c:f>
              <c:multiLvlStrCache>
                <c:ptCount val="25"/>
                <c:lvl>
                  <c:pt idx="0">
                    <c:v>Organic Dementia</c:v>
                  </c:pt>
                  <c:pt idx="1">
                    <c:v>Ischemic Heart Disease</c:v>
                  </c:pt>
                  <c:pt idx="2">
                    <c:v>Malignant Neoplasms</c:v>
                  </c:pt>
                  <c:pt idx="3">
                    <c:v>Pulmonary Disease</c:v>
                  </c:pt>
                  <c:pt idx="4">
                    <c:v>Myocardial infarction</c:v>
                  </c:pt>
                  <c:pt idx="5">
                    <c:v>Organic Dementia</c:v>
                  </c:pt>
                  <c:pt idx="6">
                    <c:v>Ischemic Heart Disease</c:v>
                  </c:pt>
                  <c:pt idx="7">
                    <c:v>Malignant Neoplasms</c:v>
                  </c:pt>
                  <c:pt idx="8">
                    <c:v>Pulmonary Disease</c:v>
                  </c:pt>
                  <c:pt idx="9">
                    <c:v>Myocardial infarction</c:v>
                  </c:pt>
                  <c:pt idx="10">
                    <c:v>Organic Dementia</c:v>
                  </c:pt>
                  <c:pt idx="11">
                    <c:v>Ischemic Heart Disease</c:v>
                  </c:pt>
                  <c:pt idx="12">
                    <c:v>Malignant Neoplasms</c:v>
                  </c:pt>
                  <c:pt idx="13">
                    <c:v>Pulmonary Disease</c:v>
                  </c:pt>
                  <c:pt idx="14">
                    <c:v>Myocardial infarction</c:v>
                  </c:pt>
                  <c:pt idx="15">
                    <c:v>Organic Dementia</c:v>
                  </c:pt>
                  <c:pt idx="16">
                    <c:v>Ischemic Heart Disease</c:v>
                  </c:pt>
                  <c:pt idx="17">
                    <c:v>Malignant Neoplasms</c:v>
                  </c:pt>
                  <c:pt idx="18">
                    <c:v>Unknown Causes </c:v>
                  </c:pt>
                  <c:pt idx="19">
                    <c:v>Pulmonary Disease</c:v>
                  </c:pt>
                  <c:pt idx="20">
                    <c:v>Unknown Causes </c:v>
                  </c:pt>
                  <c:pt idx="21">
                    <c:v>Organic Dementia</c:v>
                  </c:pt>
                  <c:pt idx="22">
                    <c:v>COVID-19</c:v>
                  </c:pt>
                  <c:pt idx="23">
                    <c:v>Ischemic Heart Disease</c:v>
                  </c:pt>
                  <c:pt idx="24">
                    <c:v>Malignant Neoplasms</c:v>
                  </c:pt>
                </c:lvl>
                <c:lvl>
                  <c:pt idx="0">
                    <c:v>2017</c:v>
                  </c:pt>
                  <c:pt idx="5">
                    <c:v>2018</c:v>
                  </c:pt>
                  <c:pt idx="10">
                    <c:v>2019</c:v>
                  </c:pt>
                  <c:pt idx="15">
                    <c:v>2020</c:v>
                  </c:pt>
                  <c:pt idx="20">
                    <c:v>2021</c:v>
                  </c:pt>
                </c:lvl>
              </c:multiLvlStrCache>
            </c:multiLvlStrRef>
          </c:cat>
          <c:val>
            <c:numRef>
              <c:f>Sheet2!$C$2:$C$26</c:f>
              <c:numCache>
                <c:formatCode>General</c:formatCode>
                <c:ptCount val="25"/>
                <c:pt idx="0">
                  <c:v>1906</c:v>
                </c:pt>
                <c:pt idx="1">
                  <c:v>1678</c:v>
                </c:pt>
                <c:pt idx="2">
                  <c:v>1620</c:v>
                </c:pt>
                <c:pt idx="3">
                  <c:v>1118</c:v>
                </c:pt>
                <c:pt idx="4">
                  <c:v>1028</c:v>
                </c:pt>
                <c:pt idx="5">
                  <c:v>1986</c:v>
                </c:pt>
                <c:pt idx="6">
                  <c:v>1788</c:v>
                </c:pt>
                <c:pt idx="7">
                  <c:v>1594</c:v>
                </c:pt>
                <c:pt idx="8">
                  <c:v>1111</c:v>
                </c:pt>
                <c:pt idx="9">
                  <c:v>1071</c:v>
                </c:pt>
                <c:pt idx="10">
                  <c:v>1997</c:v>
                </c:pt>
                <c:pt idx="11">
                  <c:v>1886</c:v>
                </c:pt>
                <c:pt idx="12">
                  <c:v>1523</c:v>
                </c:pt>
                <c:pt idx="13">
                  <c:v>1159</c:v>
                </c:pt>
                <c:pt idx="14">
                  <c:v>1061</c:v>
                </c:pt>
                <c:pt idx="15">
                  <c:v>2081</c:v>
                </c:pt>
                <c:pt idx="16">
                  <c:v>1897</c:v>
                </c:pt>
                <c:pt idx="17">
                  <c:v>1563</c:v>
                </c:pt>
                <c:pt idx="18">
                  <c:v>1464</c:v>
                </c:pt>
                <c:pt idx="19">
                  <c:v>1178</c:v>
                </c:pt>
                <c:pt idx="20">
                  <c:v>3362</c:v>
                </c:pt>
                <c:pt idx="21">
                  <c:v>2135</c:v>
                </c:pt>
                <c:pt idx="22">
                  <c:v>1950</c:v>
                </c:pt>
                <c:pt idx="23">
                  <c:v>1939</c:v>
                </c:pt>
                <c:pt idx="24">
                  <c:v>1552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2-6BC8-4CF2-98A6-E639348D9A4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7"/>
        <c:overlap val="100"/>
        <c:axId val="857595103"/>
        <c:axId val="540237055"/>
      </c:barChart>
      <c:catAx>
        <c:axId val="857595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237055"/>
        <c:crosses val="autoZero"/>
        <c:auto val="1"/>
        <c:lblAlgn val="ctr"/>
        <c:lblOffset val="100"/>
        <c:noMultiLvlLbl val="0"/>
      </c:catAx>
      <c:valAx>
        <c:axId val="5402370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57595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4F35C0-8FD7-EB42-8BCB-F4A8147D43BD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75DA5-6C25-0E4C-981D-45127943E83A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04058634-2535-1042-87EA-52604395D3D7}" type="parTrans" cxnId="{F88D5213-E2B7-4943-8B55-80FA616C8EA6}">
      <dgm:prSet/>
      <dgm:spPr/>
      <dgm:t>
        <a:bodyPr/>
        <a:lstStyle/>
        <a:p>
          <a:endParaRPr lang="en-US"/>
        </a:p>
      </dgm:t>
    </dgm:pt>
    <dgm:pt modelId="{11D60EF0-5776-3140-AEC6-01705A3E0B59}" type="sibTrans" cxnId="{F88D5213-E2B7-4943-8B55-80FA616C8EA6}">
      <dgm:prSet/>
      <dgm:spPr/>
      <dgm:t>
        <a:bodyPr/>
        <a:lstStyle/>
        <a:p>
          <a:endParaRPr lang="en-US"/>
        </a:p>
      </dgm:t>
    </dgm:pt>
    <dgm:pt modelId="{BE261A3A-D002-1B49-9A27-078FFDAD73B3}">
      <dgm:prSet phldrT="[Text]"/>
      <dgm:spPr/>
      <dgm:t>
        <a:bodyPr/>
        <a:lstStyle/>
        <a:p>
          <a:r>
            <a:rPr lang="en-US" b="1">
              <a:solidFill>
                <a:srgbClr val="00B050"/>
              </a:solidFill>
              <a:latin typeface="Corbel"/>
            </a:rPr>
            <a:t>23.9</a:t>
          </a:r>
          <a:r>
            <a:rPr lang="en-US" b="1">
              <a:solidFill>
                <a:srgbClr val="00B050"/>
              </a:solidFill>
            </a:rPr>
            <a:t>%</a:t>
          </a:r>
        </a:p>
      </dgm:t>
    </dgm:pt>
    <dgm:pt modelId="{FBCAE7B7-C5DA-D244-9A18-09B193B8CB8B}" type="parTrans" cxnId="{D7ACBA3A-B920-BA47-8C42-30BBDFAC776F}">
      <dgm:prSet/>
      <dgm:spPr/>
      <dgm:t>
        <a:bodyPr/>
        <a:lstStyle/>
        <a:p>
          <a:endParaRPr lang="en-US"/>
        </a:p>
      </dgm:t>
    </dgm:pt>
    <dgm:pt modelId="{9989FB3C-EB58-A44D-8B94-BD4142CC5FD5}" type="sibTrans" cxnId="{D7ACBA3A-B920-BA47-8C42-30BBDFAC776F}">
      <dgm:prSet/>
      <dgm:spPr/>
      <dgm:t>
        <a:bodyPr/>
        <a:lstStyle/>
        <a:p>
          <a:endParaRPr lang="en-US"/>
        </a:p>
      </dgm:t>
    </dgm:pt>
    <dgm:pt modelId="{6D6E19A1-9D95-344B-B609-193B2A1F01FD}">
      <dgm:prSet phldrT="[Text]"/>
      <dgm:spPr/>
      <dgm:t>
        <a:bodyPr/>
        <a:lstStyle/>
        <a:p>
          <a:pPr rtl="0"/>
          <a:r>
            <a:rPr lang="en-US"/>
            <a:t>LDA</a:t>
          </a:r>
          <a:r>
            <a:rPr lang="en-US">
              <a:latin typeface="Corbel"/>
            </a:rPr>
            <a:t> *</a:t>
          </a:r>
          <a:endParaRPr lang="en-US"/>
        </a:p>
      </dgm:t>
    </dgm:pt>
    <dgm:pt modelId="{E24235C5-1DE0-E742-919F-FCD76D78B38C}" type="parTrans" cxnId="{7B643E7F-0B7C-F049-8ED9-DBBAAC33E964}">
      <dgm:prSet/>
      <dgm:spPr/>
      <dgm:t>
        <a:bodyPr/>
        <a:lstStyle/>
        <a:p>
          <a:endParaRPr lang="en-US"/>
        </a:p>
      </dgm:t>
    </dgm:pt>
    <dgm:pt modelId="{D9F59579-0C8E-B047-8E5E-5C6A24377B15}" type="sibTrans" cxnId="{7B643E7F-0B7C-F049-8ED9-DBBAAC33E964}">
      <dgm:prSet/>
      <dgm:spPr/>
      <dgm:t>
        <a:bodyPr/>
        <a:lstStyle/>
        <a:p>
          <a:endParaRPr lang="en-US"/>
        </a:p>
      </dgm:t>
    </dgm:pt>
    <dgm:pt modelId="{0DC354A6-2805-5948-BC11-72B0813469AD}">
      <dgm:prSet phldrT="[Text]"/>
      <dgm:spPr/>
      <dgm:t>
        <a:bodyPr/>
        <a:lstStyle/>
        <a:p>
          <a:r>
            <a:rPr lang="en-US">
              <a:latin typeface="Corbel"/>
            </a:rPr>
            <a:t>25.4%</a:t>
          </a:r>
          <a:endParaRPr lang="en-US"/>
        </a:p>
      </dgm:t>
    </dgm:pt>
    <dgm:pt modelId="{CD234959-23E1-F54F-A3C6-BE3FC0556FD3}" type="parTrans" cxnId="{4659E7A6-744A-8344-8674-588D6DDB48A3}">
      <dgm:prSet/>
      <dgm:spPr/>
      <dgm:t>
        <a:bodyPr/>
        <a:lstStyle/>
        <a:p>
          <a:endParaRPr lang="en-US"/>
        </a:p>
      </dgm:t>
    </dgm:pt>
    <dgm:pt modelId="{869FDB94-912F-FB44-BCC6-5F79852FC904}" type="sibTrans" cxnId="{4659E7A6-744A-8344-8674-588D6DDB48A3}">
      <dgm:prSet/>
      <dgm:spPr/>
      <dgm:t>
        <a:bodyPr/>
        <a:lstStyle/>
        <a:p>
          <a:endParaRPr lang="en-US"/>
        </a:p>
      </dgm:t>
    </dgm:pt>
    <dgm:pt modelId="{E11AE1FE-7ED5-B54C-9370-97C1D300C1DB}">
      <dgm:prSet phldrT="[Text]"/>
      <dgm:spPr/>
      <dgm:t>
        <a:bodyPr/>
        <a:lstStyle/>
        <a:p>
          <a:r>
            <a:rPr lang="en-US"/>
            <a:t>QDA</a:t>
          </a:r>
        </a:p>
      </dgm:t>
    </dgm:pt>
    <dgm:pt modelId="{78B28B87-C1A2-2F42-AFA3-E92A3E4BB49A}" type="parTrans" cxnId="{1E87175F-AC33-3B4A-B71B-B323DE6D2A01}">
      <dgm:prSet/>
      <dgm:spPr/>
      <dgm:t>
        <a:bodyPr/>
        <a:lstStyle/>
        <a:p>
          <a:endParaRPr lang="en-US"/>
        </a:p>
      </dgm:t>
    </dgm:pt>
    <dgm:pt modelId="{84F7B3D0-366C-6D41-8935-3C646953E8DD}" type="sibTrans" cxnId="{1E87175F-AC33-3B4A-B71B-B323DE6D2A01}">
      <dgm:prSet/>
      <dgm:spPr/>
      <dgm:t>
        <a:bodyPr/>
        <a:lstStyle/>
        <a:p>
          <a:endParaRPr lang="en-US"/>
        </a:p>
      </dgm:t>
    </dgm:pt>
    <dgm:pt modelId="{D41F6BA6-3296-8E40-9D4A-B1DCAB5D1AEB}">
      <dgm:prSet phldrT="[Text]"/>
      <dgm:spPr/>
      <dgm:t>
        <a:bodyPr/>
        <a:lstStyle/>
        <a:p>
          <a:r>
            <a:rPr lang="en-US">
              <a:latin typeface="Corbel"/>
            </a:rPr>
            <a:t>26.1%</a:t>
          </a:r>
          <a:endParaRPr lang="en-US"/>
        </a:p>
      </dgm:t>
    </dgm:pt>
    <dgm:pt modelId="{EF629A1F-2826-A546-B1C3-CA54598BAB7E}" type="parTrans" cxnId="{F3955E8D-DAEE-0E46-9849-D167C8FDAB0B}">
      <dgm:prSet/>
      <dgm:spPr/>
      <dgm:t>
        <a:bodyPr/>
        <a:lstStyle/>
        <a:p>
          <a:endParaRPr lang="en-US"/>
        </a:p>
      </dgm:t>
    </dgm:pt>
    <dgm:pt modelId="{8E1ABDF3-C837-FE4E-9436-FED3FBFE35DE}" type="sibTrans" cxnId="{F3955E8D-DAEE-0E46-9849-D167C8FDAB0B}">
      <dgm:prSet/>
      <dgm:spPr/>
      <dgm:t>
        <a:bodyPr/>
        <a:lstStyle/>
        <a:p>
          <a:endParaRPr lang="en-US"/>
        </a:p>
      </dgm:t>
    </dgm:pt>
    <dgm:pt modelId="{C5816D39-2F8E-5849-BADA-21F1852E693A}">
      <dgm:prSet/>
      <dgm:spPr/>
      <dgm:t>
        <a:bodyPr/>
        <a:lstStyle/>
        <a:p>
          <a:r>
            <a:rPr lang="en-US"/>
            <a:t>Classification Tree</a:t>
          </a:r>
        </a:p>
      </dgm:t>
    </dgm:pt>
    <dgm:pt modelId="{4B159AD9-A20A-D449-BC74-793DAB926AB7}" type="parTrans" cxnId="{73AA079C-54F5-6743-87BD-86321574DD4B}">
      <dgm:prSet/>
      <dgm:spPr/>
      <dgm:t>
        <a:bodyPr/>
        <a:lstStyle/>
        <a:p>
          <a:endParaRPr lang="en-US"/>
        </a:p>
      </dgm:t>
    </dgm:pt>
    <dgm:pt modelId="{CDD4FA53-6BB0-B749-B481-56824FD0D3D1}" type="sibTrans" cxnId="{73AA079C-54F5-6743-87BD-86321574DD4B}">
      <dgm:prSet/>
      <dgm:spPr/>
      <dgm:t>
        <a:bodyPr/>
        <a:lstStyle/>
        <a:p>
          <a:endParaRPr lang="en-US"/>
        </a:p>
      </dgm:t>
    </dgm:pt>
    <dgm:pt modelId="{E3020AB1-5B1B-7E4D-B4FE-6F701772CA2A}">
      <dgm:prSet/>
      <dgm:spPr/>
      <dgm:t>
        <a:bodyPr/>
        <a:lstStyle/>
        <a:p>
          <a:r>
            <a:rPr lang="en-US">
              <a:latin typeface="Corbel"/>
            </a:rPr>
            <a:t>24.5%</a:t>
          </a:r>
          <a:endParaRPr lang="en-US"/>
        </a:p>
      </dgm:t>
    </dgm:pt>
    <dgm:pt modelId="{720E4FA4-6F30-C341-8738-EB81BA759BF8}" type="parTrans" cxnId="{18193245-01F5-D849-914F-48E8C46C963E}">
      <dgm:prSet/>
      <dgm:spPr/>
      <dgm:t>
        <a:bodyPr/>
        <a:lstStyle/>
        <a:p>
          <a:endParaRPr lang="en-US"/>
        </a:p>
      </dgm:t>
    </dgm:pt>
    <dgm:pt modelId="{C29EE636-0155-2646-8DB2-B81AFE1D0A03}" type="sibTrans" cxnId="{18193245-01F5-D849-914F-48E8C46C963E}">
      <dgm:prSet/>
      <dgm:spPr/>
      <dgm:t>
        <a:bodyPr/>
        <a:lstStyle/>
        <a:p>
          <a:endParaRPr lang="en-US"/>
        </a:p>
      </dgm:t>
    </dgm:pt>
    <dgm:pt modelId="{3D38C777-6C70-814D-8271-9D9D3ED381C5}">
      <dgm:prSet phldr="0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>
              <a:latin typeface="Corbel"/>
            </a:rPr>
            <a:t> Stratified Sampling (75% train, 25% test)</a:t>
          </a:r>
          <a:endParaRPr lang="en-US"/>
        </a:p>
      </dgm:t>
    </dgm:pt>
    <dgm:pt modelId="{9B32286E-1A2A-6640-B31D-E43EAF216299}" type="parTrans" cxnId="{67C347B8-91EC-DC47-A8B3-3C58E4D16DE4}">
      <dgm:prSet/>
      <dgm:spPr/>
      <dgm:t>
        <a:bodyPr/>
        <a:lstStyle/>
        <a:p>
          <a:endParaRPr lang="en-US"/>
        </a:p>
      </dgm:t>
    </dgm:pt>
    <dgm:pt modelId="{211A313C-20E0-4541-A088-758D215CA933}" type="sibTrans" cxnId="{67C347B8-91EC-DC47-A8B3-3C58E4D16DE4}">
      <dgm:prSet/>
      <dgm:spPr/>
      <dgm:t>
        <a:bodyPr/>
        <a:lstStyle/>
        <a:p>
          <a:endParaRPr lang="en-US"/>
        </a:p>
      </dgm:t>
    </dgm:pt>
    <dgm:pt modelId="{A8397A9E-252A-4DA5-8D05-4330851DDD23}">
      <dgm:prSet phldr="0"/>
      <dgm:spPr/>
      <dgm:t>
        <a:bodyPr/>
        <a:lstStyle/>
        <a:p>
          <a:pPr rtl="0"/>
          <a:r>
            <a:rPr lang="en-US">
              <a:latin typeface="Corbel"/>
            </a:rPr>
            <a:t>Logistic Regression (UREA and EF)</a:t>
          </a:r>
          <a:endParaRPr lang="en-US"/>
        </a:p>
      </dgm:t>
    </dgm:pt>
    <dgm:pt modelId="{B029B586-85CD-4DC2-BD90-1A1A328E13BB}" type="parTrans" cxnId="{1A2DD020-6B07-4B43-A94B-CD1C05AAF2A8}">
      <dgm:prSet/>
      <dgm:spPr/>
      <dgm:t>
        <a:bodyPr/>
        <a:lstStyle/>
        <a:p>
          <a:endParaRPr lang="en-US"/>
        </a:p>
      </dgm:t>
    </dgm:pt>
    <dgm:pt modelId="{B087F548-C4E2-4F4F-A391-EDB8AE5DA715}" type="sibTrans" cxnId="{1A2DD020-6B07-4B43-A94B-CD1C05AAF2A8}">
      <dgm:prSet/>
      <dgm:spPr/>
      <dgm:t>
        <a:bodyPr/>
        <a:lstStyle/>
        <a:p>
          <a:endParaRPr lang="en-US"/>
        </a:p>
      </dgm:t>
    </dgm:pt>
    <dgm:pt modelId="{C1FDD26C-E667-4E94-A20B-58344FD2041E}">
      <dgm:prSet phldr="0"/>
      <dgm:spPr/>
      <dgm:t>
        <a:bodyPr/>
        <a:lstStyle/>
        <a:p>
          <a:r>
            <a:rPr lang="en-US">
              <a:latin typeface="Corbel"/>
            </a:rPr>
            <a:t>24.5%</a:t>
          </a:r>
          <a:endParaRPr lang="en-US"/>
        </a:p>
      </dgm:t>
    </dgm:pt>
    <dgm:pt modelId="{EEBA6859-B8FF-44C7-A509-B92EE8D97258}" type="parTrans" cxnId="{16892030-46D6-4919-8DC4-8224830EC669}">
      <dgm:prSet/>
      <dgm:spPr/>
      <dgm:t>
        <a:bodyPr/>
        <a:lstStyle/>
        <a:p>
          <a:endParaRPr lang="en-US"/>
        </a:p>
      </dgm:t>
    </dgm:pt>
    <dgm:pt modelId="{F00DE0DD-CD3A-4461-9E96-94177A44714B}" type="sibTrans" cxnId="{16892030-46D6-4919-8DC4-8224830EC669}">
      <dgm:prSet/>
      <dgm:spPr/>
      <dgm:t>
        <a:bodyPr/>
        <a:lstStyle/>
        <a:p>
          <a:endParaRPr lang="en-US"/>
        </a:p>
      </dgm:t>
    </dgm:pt>
    <dgm:pt modelId="{62721F9B-89C4-704D-BB2D-40385E2075DE}" type="pres">
      <dgm:prSet presAssocID="{C14F35C0-8FD7-EB42-8BCB-F4A8147D43BD}" presName="Name0" presStyleCnt="0">
        <dgm:presLayoutVars>
          <dgm:dir/>
          <dgm:animLvl val="lvl"/>
          <dgm:resizeHandles val="exact"/>
        </dgm:presLayoutVars>
      </dgm:prSet>
      <dgm:spPr/>
    </dgm:pt>
    <dgm:pt modelId="{01FDBE0A-BFFA-A24E-9F06-4E364F2F06E1}" type="pres">
      <dgm:prSet presAssocID="{3D38C777-6C70-814D-8271-9D9D3ED381C5}" presName="linNode" presStyleCnt="0"/>
      <dgm:spPr/>
    </dgm:pt>
    <dgm:pt modelId="{0B1064EB-B9CF-D045-BDA4-57775C41C4DB}" type="pres">
      <dgm:prSet presAssocID="{3D38C777-6C70-814D-8271-9D9D3ED381C5}" presName="parentText" presStyleLbl="node1" presStyleIdx="0" presStyleCnt="6" custScaleX="277778">
        <dgm:presLayoutVars>
          <dgm:chMax val="1"/>
          <dgm:bulletEnabled val="1"/>
        </dgm:presLayoutVars>
      </dgm:prSet>
      <dgm:spPr/>
    </dgm:pt>
    <dgm:pt modelId="{857D90BE-BC07-CD4E-8658-9F9265E8FF85}" type="pres">
      <dgm:prSet presAssocID="{211A313C-20E0-4541-A088-758D215CA933}" presName="sp" presStyleCnt="0"/>
      <dgm:spPr/>
    </dgm:pt>
    <dgm:pt modelId="{BFFDBD97-6F02-AD46-87CA-19979DF7E672}" type="pres">
      <dgm:prSet presAssocID="{2A175DA5-6C25-0E4C-981D-45127943E83A}" presName="linNode" presStyleCnt="0"/>
      <dgm:spPr/>
    </dgm:pt>
    <dgm:pt modelId="{BEEFB558-F1C8-634A-A610-293688809A49}" type="pres">
      <dgm:prSet presAssocID="{2A175DA5-6C25-0E4C-981D-45127943E83A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3A55EC4B-0759-DE4F-B73F-E37164999408}" type="pres">
      <dgm:prSet presAssocID="{2A175DA5-6C25-0E4C-981D-45127943E83A}" presName="descendantText" presStyleLbl="alignAccFollowNode1" presStyleIdx="0" presStyleCnt="5">
        <dgm:presLayoutVars>
          <dgm:bulletEnabled val="1"/>
        </dgm:presLayoutVars>
      </dgm:prSet>
      <dgm:spPr/>
    </dgm:pt>
    <dgm:pt modelId="{CCCA93B0-5BF0-584D-BB29-BD4F1B6439D3}" type="pres">
      <dgm:prSet presAssocID="{11D60EF0-5776-3140-AEC6-01705A3E0B59}" presName="sp" presStyleCnt="0"/>
      <dgm:spPr/>
    </dgm:pt>
    <dgm:pt modelId="{9D899230-A821-8E4E-BA71-5DA4D371542F}" type="pres">
      <dgm:prSet presAssocID="{6D6E19A1-9D95-344B-B609-193B2A1F01FD}" presName="linNode" presStyleCnt="0"/>
      <dgm:spPr/>
    </dgm:pt>
    <dgm:pt modelId="{57D87235-0950-BA40-A326-5B1BE76E7630}" type="pres">
      <dgm:prSet presAssocID="{6D6E19A1-9D95-344B-B609-193B2A1F01FD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0A69A71A-B372-CA4D-AD7F-D13A3C2C796D}" type="pres">
      <dgm:prSet presAssocID="{6D6E19A1-9D95-344B-B609-193B2A1F01FD}" presName="descendantText" presStyleLbl="alignAccFollowNode1" presStyleIdx="1" presStyleCnt="5">
        <dgm:presLayoutVars>
          <dgm:bulletEnabled val="1"/>
        </dgm:presLayoutVars>
      </dgm:prSet>
      <dgm:spPr/>
    </dgm:pt>
    <dgm:pt modelId="{7173A7BD-5638-3C4F-BFD9-0D6572AC0166}" type="pres">
      <dgm:prSet presAssocID="{D9F59579-0C8E-B047-8E5E-5C6A24377B15}" presName="sp" presStyleCnt="0"/>
      <dgm:spPr/>
    </dgm:pt>
    <dgm:pt modelId="{FA8EE99E-C479-574A-B367-197D398CAEF3}" type="pres">
      <dgm:prSet presAssocID="{E11AE1FE-7ED5-B54C-9370-97C1D300C1DB}" presName="linNode" presStyleCnt="0"/>
      <dgm:spPr/>
    </dgm:pt>
    <dgm:pt modelId="{3E3B69B3-367F-C64C-95BF-FC2B505FCC5B}" type="pres">
      <dgm:prSet presAssocID="{E11AE1FE-7ED5-B54C-9370-97C1D300C1D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3E8D8FE-2247-9E4C-8703-9C0E90704AAE}" type="pres">
      <dgm:prSet presAssocID="{E11AE1FE-7ED5-B54C-9370-97C1D300C1DB}" presName="descendantText" presStyleLbl="alignAccFollowNode1" presStyleIdx="2" presStyleCnt="5">
        <dgm:presLayoutVars>
          <dgm:bulletEnabled val="1"/>
        </dgm:presLayoutVars>
      </dgm:prSet>
      <dgm:spPr/>
    </dgm:pt>
    <dgm:pt modelId="{754FD811-A53E-DA4C-804C-1CCA95752E3E}" type="pres">
      <dgm:prSet presAssocID="{84F7B3D0-366C-6D41-8935-3C646953E8DD}" presName="sp" presStyleCnt="0"/>
      <dgm:spPr/>
    </dgm:pt>
    <dgm:pt modelId="{C1DDA493-8793-3442-8186-3E00B849B72F}" type="pres">
      <dgm:prSet presAssocID="{C5816D39-2F8E-5849-BADA-21F1852E693A}" presName="linNode" presStyleCnt="0"/>
      <dgm:spPr/>
    </dgm:pt>
    <dgm:pt modelId="{7BC7E92F-05C0-114A-9B29-373FC92EC37F}" type="pres">
      <dgm:prSet presAssocID="{C5816D39-2F8E-5849-BADA-21F1852E693A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DB9A771-AB28-2F4A-B0C6-2C02BA4C9598}" type="pres">
      <dgm:prSet presAssocID="{C5816D39-2F8E-5849-BADA-21F1852E693A}" presName="descendantText" presStyleLbl="alignAccFollowNode1" presStyleIdx="3" presStyleCnt="5">
        <dgm:presLayoutVars>
          <dgm:bulletEnabled val="1"/>
        </dgm:presLayoutVars>
      </dgm:prSet>
      <dgm:spPr/>
    </dgm:pt>
    <dgm:pt modelId="{63E8BAF7-5A92-4A59-8063-1DBC19F8814C}" type="pres">
      <dgm:prSet presAssocID="{CDD4FA53-6BB0-B749-B481-56824FD0D3D1}" presName="sp" presStyleCnt="0"/>
      <dgm:spPr/>
    </dgm:pt>
    <dgm:pt modelId="{021AFAE1-89B9-4B5B-B75B-AF3BAA8CD874}" type="pres">
      <dgm:prSet presAssocID="{A8397A9E-252A-4DA5-8D05-4330851DDD23}" presName="linNode" presStyleCnt="0"/>
      <dgm:spPr/>
    </dgm:pt>
    <dgm:pt modelId="{DF909975-D2B0-4DE5-828E-27C2F0A3C712}" type="pres">
      <dgm:prSet presAssocID="{A8397A9E-252A-4DA5-8D05-4330851DDD2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F201EBF5-E712-4657-89F9-7FA3876F5F4A}" type="pres">
      <dgm:prSet presAssocID="{A8397A9E-252A-4DA5-8D05-4330851DDD2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D9E83603-CB45-48AB-B9C5-9F9CBED3674B}" type="presOf" srcId="{C1FDD26C-E667-4E94-A20B-58344FD2041E}" destId="{F201EBF5-E712-4657-89F9-7FA3876F5F4A}" srcOrd="0" destOrd="0" presId="urn:microsoft.com/office/officeart/2005/8/layout/vList5"/>
    <dgm:cxn modelId="{F3485D0F-8E32-4782-8E73-89B6D209A483}" type="presOf" srcId="{BE261A3A-D002-1B49-9A27-078FFDAD73B3}" destId="{3A55EC4B-0759-DE4F-B73F-E37164999408}" srcOrd="0" destOrd="0" presId="urn:microsoft.com/office/officeart/2005/8/layout/vList5"/>
    <dgm:cxn modelId="{F88D5213-E2B7-4943-8B55-80FA616C8EA6}" srcId="{C14F35C0-8FD7-EB42-8BCB-F4A8147D43BD}" destId="{2A175DA5-6C25-0E4C-981D-45127943E83A}" srcOrd="1" destOrd="0" parTransId="{04058634-2535-1042-87EA-52604395D3D7}" sibTransId="{11D60EF0-5776-3140-AEC6-01705A3E0B59}"/>
    <dgm:cxn modelId="{EACA4617-1CC4-4DCD-9252-63D5F4672254}" type="presOf" srcId="{2A175DA5-6C25-0E4C-981D-45127943E83A}" destId="{BEEFB558-F1C8-634A-A610-293688809A49}" srcOrd="0" destOrd="0" presId="urn:microsoft.com/office/officeart/2005/8/layout/vList5"/>
    <dgm:cxn modelId="{1A2DD020-6B07-4B43-A94B-CD1C05AAF2A8}" srcId="{C14F35C0-8FD7-EB42-8BCB-F4A8147D43BD}" destId="{A8397A9E-252A-4DA5-8D05-4330851DDD23}" srcOrd="5" destOrd="0" parTransId="{B029B586-85CD-4DC2-BD90-1A1A328E13BB}" sibTransId="{B087F548-C4E2-4F4F-A391-EDB8AE5DA715}"/>
    <dgm:cxn modelId="{16892030-46D6-4919-8DC4-8224830EC669}" srcId="{A8397A9E-252A-4DA5-8D05-4330851DDD23}" destId="{C1FDD26C-E667-4E94-A20B-58344FD2041E}" srcOrd="0" destOrd="0" parTransId="{EEBA6859-B8FF-44C7-A509-B92EE8D97258}" sibTransId="{F00DE0DD-CD3A-4461-9E96-94177A44714B}"/>
    <dgm:cxn modelId="{D7ACBA3A-B920-BA47-8C42-30BBDFAC776F}" srcId="{2A175DA5-6C25-0E4C-981D-45127943E83A}" destId="{BE261A3A-D002-1B49-9A27-078FFDAD73B3}" srcOrd="0" destOrd="0" parTransId="{FBCAE7B7-C5DA-D244-9A18-09B193B8CB8B}" sibTransId="{9989FB3C-EB58-A44D-8B94-BD4142CC5FD5}"/>
    <dgm:cxn modelId="{1E87175F-AC33-3B4A-B71B-B323DE6D2A01}" srcId="{C14F35C0-8FD7-EB42-8BCB-F4A8147D43BD}" destId="{E11AE1FE-7ED5-B54C-9370-97C1D300C1DB}" srcOrd="3" destOrd="0" parTransId="{78B28B87-C1A2-2F42-AFA3-E92A3E4BB49A}" sibTransId="{84F7B3D0-366C-6D41-8935-3C646953E8DD}"/>
    <dgm:cxn modelId="{CBBDEE44-387C-4C5F-ADE8-690399D1D773}" type="presOf" srcId="{E11AE1FE-7ED5-B54C-9370-97C1D300C1DB}" destId="{3E3B69B3-367F-C64C-95BF-FC2B505FCC5B}" srcOrd="0" destOrd="0" presId="urn:microsoft.com/office/officeart/2005/8/layout/vList5"/>
    <dgm:cxn modelId="{18193245-01F5-D849-914F-48E8C46C963E}" srcId="{C5816D39-2F8E-5849-BADA-21F1852E693A}" destId="{E3020AB1-5B1B-7E4D-B4FE-6F701772CA2A}" srcOrd="0" destOrd="0" parTransId="{720E4FA4-6F30-C341-8738-EB81BA759BF8}" sibTransId="{C29EE636-0155-2646-8DB2-B81AFE1D0A03}"/>
    <dgm:cxn modelId="{C13A1275-6D86-4FFC-808D-13B1C546DB07}" type="presOf" srcId="{D41F6BA6-3296-8E40-9D4A-B1DCAB5D1AEB}" destId="{03E8D8FE-2247-9E4C-8703-9C0E90704AAE}" srcOrd="0" destOrd="0" presId="urn:microsoft.com/office/officeart/2005/8/layout/vList5"/>
    <dgm:cxn modelId="{7B643E7F-0B7C-F049-8ED9-DBBAAC33E964}" srcId="{C14F35C0-8FD7-EB42-8BCB-F4A8147D43BD}" destId="{6D6E19A1-9D95-344B-B609-193B2A1F01FD}" srcOrd="2" destOrd="0" parTransId="{E24235C5-1DE0-E742-919F-FCD76D78B38C}" sibTransId="{D9F59579-0C8E-B047-8E5E-5C6A24377B15}"/>
    <dgm:cxn modelId="{DF33E981-6FC2-7648-AFB0-86A0F424A200}" type="presOf" srcId="{C14F35C0-8FD7-EB42-8BCB-F4A8147D43BD}" destId="{62721F9B-89C4-704D-BB2D-40385E2075DE}" srcOrd="0" destOrd="0" presId="urn:microsoft.com/office/officeart/2005/8/layout/vList5"/>
    <dgm:cxn modelId="{A1BD9387-5494-4881-BF08-A72362DF9529}" type="presOf" srcId="{3D38C777-6C70-814D-8271-9D9D3ED381C5}" destId="{0B1064EB-B9CF-D045-BDA4-57775C41C4DB}" srcOrd="0" destOrd="0" presId="urn:microsoft.com/office/officeart/2005/8/layout/vList5"/>
    <dgm:cxn modelId="{F3955E8D-DAEE-0E46-9849-D167C8FDAB0B}" srcId="{E11AE1FE-7ED5-B54C-9370-97C1D300C1DB}" destId="{D41F6BA6-3296-8E40-9D4A-B1DCAB5D1AEB}" srcOrd="0" destOrd="0" parTransId="{EF629A1F-2826-A546-B1C3-CA54598BAB7E}" sibTransId="{8E1ABDF3-C837-FE4E-9436-FED3FBFE35DE}"/>
    <dgm:cxn modelId="{73AA079C-54F5-6743-87BD-86321574DD4B}" srcId="{C14F35C0-8FD7-EB42-8BCB-F4A8147D43BD}" destId="{C5816D39-2F8E-5849-BADA-21F1852E693A}" srcOrd="4" destOrd="0" parTransId="{4B159AD9-A20A-D449-BC74-793DAB926AB7}" sibTransId="{CDD4FA53-6BB0-B749-B481-56824FD0D3D1}"/>
    <dgm:cxn modelId="{7AD2CC9D-0331-4CCA-A689-B43F8C6DC1F7}" type="presOf" srcId="{6D6E19A1-9D95-344B-B609-193B2A1F01FD}" destId="{57D87235-0950-BA40-A326-5B1BE76E7630}" srcOrd="0" destOrd="0" presId="urn:microsoft.com/office/officeart/2005/8/layout/vList5"/>
    <dgm:cxn modelId="{4659E7A6-744A-8344-8674-588D6DDB48A3}" srcId="{6D6E19A1-9D95-344B-B609-193B2A1F01FD}" destId="{0DC354A6-2805-5948-BC11-72B0813469AD}" srcOrd="0" destOrd="0" parTransId="{CD234959-23E1-F54F-A3C6-BE3FC0556FD3}" sibTransId="{869FDB94-912F-FB44-BCC6-5F79852FC904}"/>
    <dgm:cxn modelId="{67C347B8-91EC-DC47-A8B3-3C58E4D16DE4}" srcId="{C14F35C0-8FD7-EB42-8BCB-F4A8147D43BD}" destId="{3D38C777-6C70-814D-8271-9D9D3ED381C5}" srcOrd="0" destOrd="0" parTransId="{9B32286E-1A2A-6640-B31D-E43EAF216299}" sibTransId="{211A313C-20E0-4541-A088-758D215CA933}"/>
    <dgm:cxn modelId="{62014BC2-25DC-4CEB-8F74-C4D524092662}" type="presOf" srcId="{A8397A9E-252A-4DA5-8D05-4330851DDD23}" destId="{DF909975-D2B0-4DE5-828E-27C2F0A3C712}" srcOrd="0" destOrd="0" presId="urn:microsoft.com/office/officeart/2005/8/layout/vList5"/>
    <dgm:cxn modelId="{7414B7E4-34C8-46BF-979F-33A72EC8E3CF}" type="presOf" srcId="{0DC354A6-2805-5948-BC11-72B0813469AD}" destId="{0A69A71A-B372-CA4D-AD7F-D13A3C2C796D}" srcOrd="0" destOrd="0" presId="urn:microsoft.com/office/officeart/2005/8/layout/vList5"/>
    <dgm:cxn modelId="{A70E22F8-B8E1-4636-9E70-B40923C01C85}" type="presOf" srcId="{E3020AB1-5B1B-7E4D-B4FE-6F701772CA2A}" destId="{9DB9A771-AB28-2F4A-B0C6-2C02BA4C9598}" srcOrd="0" destOrd="0" presId="urn:microsoft.com/office/officeart/2005/8/layout/vList5"/>
    <dgm:cxn modelId="{75499CFF-1F34-4631-BEC6-69444F2604D7}" type="presOf" srcId="{C5816D39-2F8E-5849-BADA-21F1852E693A}" destId="{7BC7E92F-05C0-114A-9B29-373FC92EC37F}" srcOrd="0" destOrd="0" presId="urn:microsoft.com/office/officeart/2005/8/layout/vList5"/>
    <dgm:cxn modelId="{279FBCC4-0C0D-4D4D-AF57-AA847613F310}" type="presParOf" srcId="{62721F9B-89C4-704D-BB2D-40385E2075DE}" destId="{01FDBE0A-BFFA-A24E-9F06-4E364F2F06E1}" srcOrd="0" destOrd="0" presId="urn:microsoft.com/office/officeart/2005/8/layout/vList5"/>
    <dgm:cxn modelId="{88C513A1-7EA1-4DC0-8309-FE82F670C22B}" type="presParOf" srcId="{01FDBE0A-BFFA-A24E-9F06-4E364F2F06E1}" destId="{0B1064EB-B9CF-D045-BDA4-57775C41C4DB}" srcOrd="0" destOrd="0" presId="urn:microsoft.com/office/officeart/2005/8/layout/vList5"/>
    <dgm:cxn modelId="{025FE7B3-1BFD-45CC-BED7-DD495E90413C}" type="presParOf" srcId="{62721F9B-89C4-704D-BB2D-40385E2075DE}" destId="{857D90BE-BC07-CD4E-8658-9F9265E8FF85}" srcOrd="1" destOrd="0" presId="urn:microsoft.com/office/officeart/2005/8/layout/vList5"/>
    <dgm:cxn modelId="{60DD4945-7248-4F88-BE7F-80AED4517BF0}" type="presParOf" srcId="{62721F9B-89C4-704D-BB2D-40385E2075DE}" destId="{BFFDBD97-6F02-AD46-87CA-19979DF7E672}" srcOrd="2" destOrd="0" presId="urn:microsoft.com/office/officeart/2005/8/layout/vList5"/>
    <dgm:cxn modelId="{AB5174B3-AAB0-4B08-9011-876D03F7BB43}" type="presParOf" srcId="{BFFDBD97-6F02-AD46-87CA-19979DF7E672}" destId="{BEEFB558-F1C8-634A-A610-293688809A49}" srcOrd="0" destOrd="0" presId="urn:microsoft.com/office/officeart/2005/8/layout/vList5"/>
    <dgm:cxn modelId="{0581392E-582D-41F2-85C7-47175B7A35EC}" type="presParOf" srcId="{BFFDBD97-6F02-AD46-87CA-19979DF7E672}" destId="{3A55EC4B-0759-DE4F-B73F-E37164999408}" srcOrd="1" destOrd="0" presId="urn:microsoft.com/office/officeart/2005/8/layout/vList5"/>
    <dgm:cxn modelId="{C7EE67AB-3125-48DD-8FF6-E8BFC110347D}" type="presParOf" srcId="{62721F9B-89C4-704D-BB2D-40385E2075DE}" destId="{CCCA93B0-5BF0-584D-BB29-BD4F1B6439D3}" srcOrd="3" destOrd="0" presId="urn:microsoft.com/office/officeart/2005/8/layout/vList5"/>
    <dgm:cxn modelId="{79141F45-712C-4A93-BC46-3A920F58EFF1}" type="presParOf" srcId="{62721F9B-89C4-704D-BB2D-40385E2075DE}" destId="{9D899230-A821-8E4E-BA71-5DA4D371542F}" srcOrd="4" destOrd="0" presId="urn:microsoft.com/office/officeart/2005/8/layout/vList5"/>
    <dgm:cxn modelId="{E2BEA40C-076E-48BD-83A2-CDF028BEBE5E}" type="presParOf" srcId="{9D899230-A821-8E4E-BA71-5DA4D371542F}" destId="{57D87235-0950-BA40-A326-5B1BE76E7630}" srcOrd="0" destOrd="0" presId="urn:microsoft.com/office/officeart/2005/8/layout/vList5"/>
    <dgm:cxn modelId="{4EC0E0F2-31C4-4D93-9971-11AF1110A58C}" type="presParOf" srcId="{9D899230-A821-8E4E-BA71-5DA4D371542F}" destId="{0A69A71A-B372-CA4D-AD7F-D13A3C2C796D}" srcOrd="1" destOrd="0" presId="urn:microsoft.com/office/officeart/2005/8/layout/vList5"/>
    <dgm:cxn modelId="{F7A261F7-ECA0-4EA1-9F02-D3DEE1325B77}" type="presParOf" srcId="{62721F9B-89C4-704D-BB2D-40385E2075DE}" destId="{7173A7BD-5638-3C4F-BFD9-0D6572AC0166}" srcOrd="5" destOrd="0" presId="urn:microsoft.com/office/officeart/2005/8/layout/vList5"/>
    <dgm:cxn modelId="{80AF291A-DCAD-40EF-9714-B91BB26789A1}" type="presParOf" srcId="{62721F9B-89C4-704D-BB2D-40385E2075DE}" destId="{FA8EE99E-C479-574A-B367-197D398CAEF3}" srcOrd="6" destOrd="0" presId="urn:microsoft.com/office/officeart/2005/8/layout/vList5"/>
    <dgm:cxn modelId="{18EBD88C-D5E7-4E92-BA8A-223D703DF18E}" type="presParOf" srcId="{FA8EE99E-C479-574A-B367-197D398CAEF3}" destId="{3E3B69B3-367F-C64C-95BF-FC2B505FCC5B}" srcOrd="0" destOrd="0" presId="urn:microsoft.com/office/officeart/2005/8/layout/vList5"/>
    <dgm:cxn modelId="{F26684F1-66A8-452F-A4A5-F1016937523F}" type="presParOf" srcId="{FA8EE99E-C479-574A-B367-197D398CAEF3}" destId="{03E8D8FE-2247-9E4C-8703-9C0E90704AAE}" srcOrd="1" destOrd="0" presId="urn:microsoft.com/office/officeart/2005/8/layout/vList5"/>
    <dgm:cxn modelId="{D67311D7-10DB-452F-8404-B83582FF67EB}" type="presParOf" srcId="{62721F9B-89C4-704D-BB2D-40385E2075DE}" destId="{754FD811-A53E-DA4C-804C-1CCA95752E3E}" srcOrd="7" destOrd="0" presId="urn:microsoft.com/office/officeart/2005/8/layout/vList5"/>
    <dgm:cxn modelId="{7B0C2FAA-6C3A-4697-A1DA-89B98E8544D7}" type="presParOf" srcId="{62721F9B-89C4-704D-BB2D-40385E2075DE}" destId="{C1DDA493-8793-3442-8186-3E00B849B72F}" srcOrd="8" destOrd="0" presId="urn:microsoft.com/office/officeart/2005/8/layout/vList5"/>
    <dgm:cxn modelId="{D232A56E-1E0C-40CA-ADAE-A803AB4C3E18}" type="presParOf" srcId="{C1DDA493-8793-3442-8186-3E00B849B72F}" destId="{7BC7E92F-05C0-114A-9B29-373FC92EC37F}" srcOrd="0" destOrd="0" presId="urn:microsoft.com/office/officeart/2005/8/layout/vList5"/>
    <dgm:cxn modelId="{FF0E6FF9-9ECB-492E-9B5A-E026EAA15AD1}" type="presParOf" srcId="{C1DDA493-8793-3442-8186-3E00B849B72F}" destId="{9DB9A771-AB28-2F4A-B0C6-2C02BA4C9598}" srcOrd="1" destOrd="0" presId="urn:microsoft.com/office/officeart/2005/8/layout/vList5"/>
    <dgm:cxn modelId="{1D3C8DDF-AB6F-48D4-AB30-74EBF774F730}" type="presParOf" srcId="{62721F9B-89C4-704D-BB2D-40385E2075DE}" destId="{63E8BAF7-5A92-4A59-8063-1DBC19F8814C}" srcOrd="9" destOrd="0" presId="urn:microsoft.com/office/officeart/2005/8/layout/vList5"/>
    <dgm:cxn modelId="{3D465E07-02DB-4ACB-AE5F-417C21DA2692}" type="presParOf" srcId="{62721F9B-89C4-704D-BB2D-40385E2075DE}" destId="{021AFAE1-89B9-4B5B-B75B-AF3BAA8CD874}" srcOrd="10" destOrd="0" presId="urn:microsoft.com/office/officeart/2005/8/layout/vList5"/>
    <dgm:cxn modelId="{D13C9345-1517-435E-9D3A-7141F66C1650}" type="presParOf" srcId="{021AFAE1-89B9-4B5B-B75B-AF3BAA8CD874}" destId="{DF909975-D2B0-4DE5-828E-27C2F0A3C712}" srcOrd="0" destOrd="0" presId="urn:microsoft.com/office/officeart/2005/8/layout/vList5"/>
    <dgm:cxn modelId="{CBC5C26C-4CE4-4F36-9A7B-44AA6F841F85}" type="presParOf" srcId="{021AFAE1-89B9-4B5B-B75B-AF3BAA8CD874}" destId="{F201EBF5-E712-4657-89F9-7FA3876F5F4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4F35C0-8FD7-EB42-8BCB-F4A8147D43BD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75DA5-6C25-0E4C-981D-45127943E83A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04058634-2535-1042-87EA-52604395D3D7}" type="parTrans" cxnId="{F88D5213-E2B7-4943-8B55-80FA616C8EA6}">
      <dgm:prSet/>
      <dgm:spPr/>
      <dgm:t>
        <a:bodyPr/>
        <a:lstStyle/>
        <a:p>
          <a:endParaRPr lang="en-US"/>
        </a:p>
      </dgm:t>
    </dgm:pt>
    <dgm:pt modelId="{11D60EF0-5776-3140-AEC6-01705A3E0B59}" type="sibTrans" cxnId="{F88D5213-E2B7-4943-8B55-80FA616C8EA6}">
      <dgm:prSet/>
      <dgm:spPr/>
      <dgm:t>
        <a:bodyPr/>
        <a:lstStyle/>
        <a:p>
          <a:endParaRPr lang="en-US"/>
        </a:p>
      </dgm:t>
    </dgm:pt>
    <dgm:pt modelId="{BE261A3A-D002-1B49-9A27-078FFDAD73B3}">
      <dgm:prSet phldrT="[Text]"/>
      <dgm:spPr/>
      <dgm:t>
        <a:bodyPr/>
        <a:lstStyle/>
        <a:p>
          <a:r>
            <a:rPr lang="en-US">
              <a:latin typeface="Corbel"/>
            </a:rPr>
            <a:t>25.7%</a:t>
          </a:r>
          <a:endParaRPr lang="en-US"/>
        </a:p>
      </dgm:t>
    </dgm:pt>
    <dgm:pt modelId="{FBCAE7B7-C5DA-D244-9A18-09B193B8CB8B}" type="parTrans" cxnId="{D7ACBA3A-B920-BA47-8C42-30BBDFAC776F}">
      <dgm:prSet/>
      <dgm:spPr/>
      <dgm:t>
        <a:bodyPr/>
        <a:lstStyle/>
        <a:p>
          <a:endParaRPr lang="en-US"/>
        </a:p>
      </dgm:t>
    </dgm:pt>
    <dgm:pt modelId="{9989FB3C-EB58-A44D-8B94-BD4142CC5FD5}" type="sibTrans" cxnId="{D7ACBA3A-B920-BA47-8C42-30BBDFAC776F}">
      <dgm:prSet/>
      <dgm:spPr/>
      <dgm:t>
        <a:bodyPr/>
        <a:lstStyle/>
        <a:p>
          <a:endParaRPr lang="en-US"/>
        </a:p>
      </dgm:t>
    </dgm:pt>
    <dgm:pt modelId="{6D6E19A1-9D95-344B-B609-193B2A1F01FD}">
      <dgm:prSet phldrT="[Text]"/>
      <dgm:spPr/>
      <dgm:t>
        <a:bodyPr/>
        <a:lstStyle/>
        <a:p>
          <a:r>
            <a:rPr lang="en-US"/>
            <a:t>LDA</a:t>
          </a:r>
          <a:r>
            <a:rPr lang="en-US">
              <a:latin typeface="Corbel"/>
            </a:rPr>
            <a:t>*</a:t>
          </a:r>
          <a:endParaRPr lang="en-US"/>
        </a:p>
      </dgm:t>
    </dgm:pt>
    <dgm:pt modelId="{E24235C5-1DE0-E742-919F-FCD76D78B38C}" type="parTrans" cxnId="{7B643E7F-0B7C-F049-8ED9-DBBAAC33E964}">
      <dgm:prSet/>
      <dgm:spPr/>
      <dgm:t>
        <a:bodyPr/>
        <a:lstStyle/>
        <a:p>
          <a:endParaRPr lang="en-US"/>
        </a:p>
      </dgm:t>
    </dgm:pt>
    <dgm:pt modelId="{D9F59579-0C8E-B047-8E5E-5C6A24377B15}" type="sibTrans" cxnId="{7B643E7F-0B7C-F049-8ED9-DBBAAC33E964}">
      <dgm:prSet/>
      <dgm:spPr/>
      <dgm:t>
        <a:bodyPr/>
        <a:lstStyle/>
        <a:p>
          <a:endParaRPr lang="en-US"/>
        </a:p>
      </dgm:t>
    </dgm:pt>
    <dgm:pt modelId="{0DC354A6-2805-5948-BC11-72B0813469AD}">
      <dgm:prSet phldrT="[Text]"/>
      <dgm:spPr/>
      <dgm:t>
        <a:bodyPr/>
        <a:lstStyle/>
        <a:p>
          <a:r>
            <a:rPr lang="en-US">
              <a:latin typeface="Corbel"/>
            </a:rPr>
            <a:t>25.3%</a:t>
          </a:r>
          <a:endParaRPr lang="en-US"/>
        </a:p>
      </dgm:t>
    </dgm:pt>
    <dgm:pt modelId="{CD234959-23E1-F54F-A3C6-BE3FC0556FD3}" type="parTrans" cxnId="{4659E7A6-744A-8344-8674-588D6DDB48A3}">
      <dgm:prSet/>
      <dgm:spPr/>
      <dgm:t>
        <a:bodyPr/>
        <a:lstStyle/>
        <a:p>
          <a:endParaRPr lang="en-US"/>
        </a:p>
      </dgm:t>
    </dgm:pt>
    <dgm:pt modelId="{869FDB94-912F-FB44-BCC6-5F79852FC904}" type="sibTrans" cxnId="{4659E7A6-744A-8344-8674-588D6DDB48A3}">
      <dgm:prSet/>
      <dgm:spPr/>
      <dgm:t>
        <a:bodyPr/>
        <a:lstStyle/>
        <a:p>
          <a:endParaRPr lang="en-US"/>
        </a:p>
      </dgm:t>
    </dgm:pt>
    <dgm:pt modelId="{E11AE1FE-7ED5-B54C-9370-97C1D300C1DB}">
      <dgm:prSet phldrT="[Text]"/>
      <dgm:spPr/>
      <dgm:t>
        <a:bodyPr/>
        <a:lstStyle/>
        <a:p>
          <a:r>
            <a:rPr lang="en-US"/>
            <a:t>QDA</a:t>
          </a:r>
        </a:p>
      </dgm:t>
    </dgm:pt>
    <dgm:pt modelId="{78B28B87-C1A2-2F42-AFA3-E92A3E4BB49A}" type="parTrans" cxnId="{1E87175F-AC33-3B4A-B71B-B323DE6D2A01}">
      <dgm:prSet/>
      <dgm:spPr/>
      <dgm:t>
        <a:bodyPr/>
        <a:lstStyle/>
        <a:p>
          <a:endParaRPr lang="en-US"/>
        </a:p>
      </dgm:t>
    </dgm:pt>
    <dgm:pt modelId="{84F7B3D0-366C-6D41-8935-3C646953E8DD}" type="sibTrans" cxnId="{1E87175F-AC33-3B4A-B71B-B323DE6D2A01}">
      <dgm:prSet/>
      <dgm:spPr/>
      <dgm:t>
        <a:bodyPr/>
        <a:lstStyle/>
        <a:p>
          <a:endParaRPr lang="en-US"/>
        </a:p>
      </dgm:t>
    </dgm:pt>
    <dgm:pt modelId="{D41F6BA6-3296-8E40-9D4A-B1DCAB5D1AEB}">
      <dgm:prSet phldrT="[Text]"/>
      <dgm:spPr/>
      <dgm:t>
        <a:bodyPr/>
        <a:lstStyle/>
        <a:p>
          <a:r>
            <a:rPr lang="en-US">
              <a:latin typeface="Corbel"/>
            </a:rPr>
            <a:t>25.7%</a:t>
          </a:r>
          <a:endParaRPr lang="en-US"/>
        </a:p>
      </dgm:t>
    </dgm:pt>
    <dgm:pt modelId="{EF629A1F-2826-A546-B1C3-CA54598BAB7E}" type="parTrans" cxnId="{F3955E8D-DAEE-0E46-9849-D167C8FDAB0B}">
      <dgm:prSet/>
      <dgm:spPr/>
      <dgm:t>
        <a:bodyPr/>
        <a:lstStyle/>
        <a:p>
          <a:endParaRPr lang="en-US"/>
        </a:p>
      </dgm:t>
    </dgm:pt>
    <dgm:pt modelId="{8E1ABDF3-C837-FE4E-9436-FED3FBFE35DE}" type="sibTrans" cxnId="{F3955E8D-DAEE-0E46-9849-D167C8FDAB0B}">
      <dgm:prSet/>
      <dgm:spPr/>
      <dgm:t>
        <a:bodyPr/>
        <a:lstStyle/>
        <a:p>
          <a:endParaRPr lang="en-US"/>
        </a:p>
      </dgm:t>
    </dgm:pt>
    <dgm:pt modelId="{C5816D39-2F8E-5849-BADA-21F1852E693A}">
      <dgm:prSet/>
      <dgm:spPr/>
      <dgm:t>
        <a:bodyPr/>
        <a:lstStyle/>
        <a:p>
          <a:r>
            <a:rPr lang="en-US"/>
            <a:t>Classification Tree</a:t>
          </a:r>
        </a:p>
      </dgm:t>
    </dgm:pt>
    <dgm:pt modelId="{4B159AD9-A20A-D449-BC74-793DAB926AB7}" type="parTrans" cxnId="{73AA079C-54F5-6743-87BD-86321574DD4B}">
      <dgm:prSet/>
      <dgm:spPr/>
      <dgm:t>
        <a:bodyPr/>
        <a:lstStyle/>
        <a:p>
          <a:endParaRPr lang="en-US"/>
        </a:p>
      </dgm:t>
    </dgm:pt>
    <dgm:pt modelId="{CDD4FA53-6BB0-B749-B481-56824FD0D3D1}" type="sibTrans" cxnId="{73AA079C-54F5-6743-87BD-86321574DD4B}">
      <dgm:prSet/>
      <dgm:spPr/>
      <dgm:t>
        <a:bodyPr/>
        <a:lstStyle/>
        <a:p>
          <a:endParaRPr lang="en-US"/>
        </a:p>
      </dgm:t>
    </dgm:pt>
    <dgm:pt modelId="{E3020AB1-5B1B-7E4D-B4FE-6F701772CA2A}">
      <dgm:prSet/>
      <dgm:spPr/>
      <dgm:t>
        <a:bodyPr/>
        <a:lstStyle/>
        <a:p>
          <a:r>
            <a:rPr lang="en-US">
              <a:latin typeface="Corbel"/>
            </a:rPr>
            <a:t>26.4%</a:t>
          </a:r>
          <a:endParaRPr lang="en-US"/>
        </a:p>
      </dgm:t>
    </dgm:pt>
    <dgm:pt modelId="{720E4FA4-6F30-C341-8738-EB81BA759BF8}" type="parTrans" cxnId="{18193245-01F5-D849-914F-48E8C46C963E}">
      <dgm:prSet/>
      <dgm:spPr/>
      <dgm:t>
        <a:bodyPr/>
        <a:lstStyle/>
        <a:p>
          <a:endParaRPr lang="en-US"/>
        </a:p>
      </dgm:t>
    </dgm:pt>
    <dgm:pt modelId="{C29EE636-0155-2646-8DB2-B81AFE1D0A03}" type="sibTrans" cxnId="{18193245-01F5-D849-914F-48E8C46C963E}">
      <dgm:prSet/>
      <dgm:spPr/>
      <dgm:t>
        <a:bodyPr/>
        <a:lstStyle/>
        <a:p>
          <a:endParaRPr lang="en-US"/>
        </a:p>
      </dgm:t>
    </dgm:pt>
    <dgm:pt modelId="{3D38C777-6C70-814D-8271-9D9D3ED381C5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/>
            <a:t>With 10 fold</a:t>
          </a:r>
          <a:r>
            <a:rPr lang="en-US">
              <a:latin typeface="Corbel"/>
            </a:rPr>
            <a:t> Stratified</a:t>
          </a:r>
          <a:r>
            <a:rPr lang="en-US"/>
            <a:t> Cross Validation</a:t>
          </a:r>
        </a:p>
      </dgm:t>
    </dgm:pt>
    <dgm:pt modelId="{9B32286E-1A2A-6640-B31D-E43EAF216299}" type="parTrans" cxnId="{67C347B8-91EC-DC47-A8B3-3C58E4D16DE4}">
      <dgm:prSet/>
      <dgm:spPr/>
      <dgm:t>
        <a:bodyPr/>
        <a:lstStyle/>
        <a:p>
          <a:endParaRPr lang="en-US"/>
        </a:p>
      </dgm:t>
    </dgm:pt>
    <dgm:pt modelId="{211A313C-20E0-4541-A088-758D215CA933}" type="sibTrans" cxnId="{67C347B8-91EC-DC47-A8B3-3C58E4D16DE4}">
      <dgm:prSet/>
      <dgm:spPr/>
      <dgm:t>
        <a:bodyPr/>
        <a:lstStyle/>
        <a:p>
          <a:endParaRPr lang="en-US"/>
        </a:p>
      </dgm:t>
    </dgm:pt>
    <dgm:pt modelId="{D69FE5F8-34C1-4F6A-B9B0-253E7F0445DE}">
      <dgm:prSet phldr="0"/>
      <dgm:spPr/>
      <dgm:t>
        <a:bodyPr/>
        <a:lstStyle/>
        <a:p>
          <a:r>
            <a:rPr lang="en-US">
              <a:latin typeface="Corbel"/>
            </a:rPr>
            <a:t>26.6%</a:t>
          </a:r>
          <a:endParaRPr lang="en-US"/>
        </a:p>
      </dgm:t>
    </dgm:pt>
    <dgm:pt modelId="{3596C08C-9148-4D74-849A-8BCC0DA9E73A}" type="parTrans" cxnId="{782BE4E8-A54C-4C47-AB39-7A58A4F535CB}">
      <dgm:prSet/>
      <dgm:spPr/>
      <dgm:t>
        <a:bodyPr/>
        <a:lstStyle/>
        <a:p>
          <a:endParaRPr lang="en-US"/>
        </a:p>
      </dgm:t>
    </dgm:pt>
    <dgm:pt modelId="{204E8724-515E-4160-AFE9-B0CF885FA3C0}" type="sibTrans" cxnId="{782BE4E8-A54C-4C47-AB39-7A58A4F535CB}">
      <dgm:prSet/>
      <dgm:spPr/>
      <dgm:t>
        <a:bodyPr/>
        <a:lstStyle/>
        <a:p>
          <a:endParaRPr lang="en-US"/>
        </a:p>
      </dgm:t>
    </dgm:pt>
    <dgm:pt modelId="{F5CD5439-A06A-4AFD-9BB9-37AA0302442A}">
      <dgm:prSet phldr="0"/>
      <dgm:spPr/>
      <dgm:t>
        <a:bodyPr/>
        <a:lstStyle/>
        <a:p>
          <a:pPr rtl="0"/>
          <a:r>
            <a:rPr lang="en-US">
              <a:latin typeface="Corbel"/>
            </a:rPr>
            <a:t>Logistic</a:t>
          </a:r>
          <a:r>
            <a:rPr lang="en-US"/>
            <a:t> Regression (UREA and EF)</a:t>
          </a:r>
        </a:p>
      </dgm:t>
    </dgm:pt>
    <dgm:pt modelId="{403F6F84-C77A-411B-A824-EB5B9DBA7587}" type="parTrans" cxnId="{40940E05-8B54-4F56-8754-68FD058066A8}">
      <dgm:prSet/>
      <dgm:spPr/>
      <dgm:t>
        <a:bodyPr/>
        <a:lstStyle/>
        <a:p>
          <a:endParaRPr lang="en-US"/>
        </a:p>
      </dgm:t>
    </dgm:pt>
    <dgm:pt modelId="{D8BA3B68-6651-4E20-BBE7-7777B82E6A24}" type="sibTrans" cxnId="{40940E05-8B54-4F56-8754-68FD058066A8}">
      <dgm:prSet/>
      <dgm:spPr/>
      <dgm:t>
        <a:bodyPr/>
        <a:lstStyle/>
        <a:p>
          <a:endParaRPr lang="en-US"/>
        </a:p>
      </dgm:t>
    </dgm:pt>
    <dgm:pt modelId="{62721F9B-89C4-704D-BB2D-40385E2075DE}" type="pres">
      <dgm:prSet presAssocID="{C14F35C0-8FD7-EB42-8BCB-F4A8147D43BD}" presName="Name0" presStyleCnt="0">
        <dgm:presLayoutVars>
          <dgm:dir/>
          <dgm:animLvl val="lvl"/>
          <dgm:resizeHandles val="exact"/>
        </dgm:presLayoutVars>
      </dgm:prSet>
      <dgm:spPr/>
    </dgm:pt>
    <dgm:pt modelId="{01FDBE0A-BFFA-A24E-9F06-4E364F2F06E1}" type="pres">
      <dgm:prSet presAssocID="{3D38C777-6C70-814D-8271-9D9D3ED381C5}" presName="linNode" presStyleCnt="0"/>
      <dgm:spPr/>
    </dgm:pt>
    <dgm:pt modelId="{0B1064EB-B9CF-D045-BDA4-57775C41C4DB}" type="pres">
      <dgm:prSet presAssocID="{3D38C777-6C70-814D-8271-9D9D3ED381C5}" presName="parentText" presStyleLbl="node1" presStyleIdx="0" presStyleCnt="6" custScaleX="277778">
        <dgm:presLayoutVars>
          <dgm:chMax val="1"/>
          <dgm:bulletEnabled val="1"/>
        </dgm:presLayoutVars>
      </dgm:prSet>
      <dgm:spPr/>
    </dgm:pt>
    <dgm:pt modelId="{857D90BE-BC07-CD4E-8658-9F9265E8FF85}" type="pres">
      <dgm:prSet presAssocID="{211A313C-20E0-4541-A088-758D215CA933}" presName="sp" presStyleCnt="0"/>
      <dgm:spPr/>
    </dgm:pt>
    <dgm:pt modelId="{BFFDBD97-6F02-AD46-87CA-19979DF7E672}" type="pres">
      <dgm:prSet presAssocID="{2A175DA5-6C25-0E4C-981D-45127943E83A}" presName="linNode" presStyleCnt="0"/>
      <dgm:spPr/>
    </dgm:pt>
    <dgm:pt modelId="{BEEFB558-F1C8-634A-A610-293688809A49}" type="pres">
      <dgm:prSet presAssocID="{2A175DA5-6C25-0E4C-981D-45127943E83A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3A55EC4B-0759-DE4F-B73F-E37164999408}" type="pres">
      <dgm:prSet presAssocID="{2A175DA5-6C25-0E4C-981D-45127943E83A}" presName="descendantText" presStyleLbl="alignAccFollowNode1" presStyleIdx="0" presStyleCnt="5">
        <dgm:presLayoutVars>
          <dgm:bulletEnabled val="1"/>
        </dgm:presLayoutVars>
      </dgm:prSet>
      <dgm:spPr/>
    </dgm:pt>
    <dgm:pt modelId="{CCCA93B0-5BF0-584D-BB29-BD4F1B6439D3}" type="pres">
      <dgm:prSet presAssocID="{11D60EF0-5776-3140-AEC6-01705A3E0B59}" presName="sp" presStyleCnt="0"/>
      <dgm:spPr/>
    </dgm:pt>
    <dgm:pt modelId="{9D899230-A821-8E4E-BA71-5DA4D371542F}" type="pres">
      <dgm:prSet presAssocID="{6D6E19A1-9D95-344B-B609-193B2A1F01FD}" presName="linNode" presStyleCnt="0"/>
      <dgm:spPr/>
    </dgm:pt>
    <dgm:pt modelId="{57D87235-0950-BA40-A326-5B1BE76E7630}" type="pres">
      <dgm:prSet presAssocID="{6D6E19A1-9D95-344B-B609-193B2A1F01FD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0A69A71A-B372-CA4D-AD7F-D13A3C2C796D}" type="pres">
      <dgm:prSet presAssocID="{6D6E19A1-9D95-344B-B609-193B2A1F01FD}" presName="descendantText" presStyleLbl="alignAccFollowNode1" presStyleIdx="1" presStyleCnt="5">
        <dgm:presLayoutVars>
          <dgm:bulletEnabled val="1"/>
        </dgm:presLayoutVars>
      </dgm:prSet>
      <dgm:spPr/>
    </dgm:pt>
    <dgm:pt modelId="{7173A7BD-5638-3C4F-BFD9-0D6572AC0166}" type="pres">
      <dgm:prSet presAssocID="{D9F59579-0C8E-B047-8E5E-5C6A24377B15}" presName="sp" presStyleCnt="0"/>
      <dgm:spPr/>
    </dgm:pt>
    <dgm:pt modelId="{FA8EE99E-C479-574A-B367-197D398CAEF3}" type="pres">
      <dgm:prSet presAssocID="{E11AE1FE-7ED5-B54C-9370-97C1D300C1DB}" presName="linNode" presStyleCnt="0"/>
      <dgm:spPr/>
    </dgm:pt>
    <dgm:pt modelId="{3E3B69B3-367F-C64C-95BF-FC2B505FCC5B}" type="pres">
      <dgm:prSet presAssocID="{E11AE1FE-7ED5-B54C-9370-97C1D300C1D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3E8D8FE-2247-9E4C-8703-9C0E90704AAE}" type="pres">
      <dgm:prSet presAssocID="{E11AE1FE-7ED5-B54C-9370-97C1D300C1DB}" presName="descendantText" presStyleLbl="alignAccFollowNode1" presStyleIdx="2" presStyleCnt="5">
        <dgm:presLayoutVars>
          <dgm:bulletEnabled val="1"/>
        </dgm:presLayoutVars>
      </dgm:prSet>
      <dgm:spPr/>
    </dgm:pt>
    <dgm:pt modelId="{754FD811-A53E-DA4C-804C-1CCA95752E3E}" type="pres">
      <dgm:prSet presAssocID="{84F7B3D0-366C-6D41-8935-3C646953E8DD}" presName="sp" presStyleCnt="0"/>
      <dgm:spPr/>
    </dgm:pt>
    <dgm:pt modelId="{C1DDA493-8793-3442-8186-3E00B849B72F}" type="pres">
      <dgm:prSet presAssocID="{C5816D39-2F8E-5849-BADA-21F1852E693A}" presName="linNode" presStyleCnt="0"/>
      <dgm:spPr/>
    </dgm:pt>
    <dgm:pt modelId="{7BC7E92F-05C0-114A-9B29-373FC92EC37F}" type="pres">
      <dgm:prSet presAssocID="{C5816D39-2F8E-5849-BADA-21F1852E693A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DB9A771-AB28-2F4A-B0C6-2C02BA4C9598}" type="pres">
      <dgm:prSet presAssocID="{C5816D39-2F8E-5849-BADA-21F1852E693A}" presName="descendantText" presStyleLbl="alignAccFollowNode1" presStyleIdx="3" presStyleCnt="5">
        <dgm:presLayoutVars>
          <dgm:bulletEnabled val="1"/>
        </dgm:presLayoutVars>
      </dgm:prSet>
      <dgm:spPr/>
    </dgm:pt>
    <dgm:pt modelId="{45F8DE2C-EECF-4E06-B58A-FC472F08F6F8}" type="pres">
      <dgm:prSet presAssocID="{CDD4FA53-6BB0-B749-B481-56824FD0D3D1}" presName="sp" presStyleCnt="0"/>
      <dgm:spPr/>
    </dgm:pt>
    <dgm:pt modelId="{AA085CA9-713B-4BB5-99DC-BE2F24AC05F1}" type="pres">
      <dgm:prSet presAssocID="{F5CD5439-A06A-4AFD-9BB9-37AA0302442A}" presName="linNode" presStyleCnt="0"/>
      <dgm:spPr/>
    </dgm:pt>
    <dgm:pt modelId="{DAF655B3-57D2-433F-9C46-123BAC932CCD}" type="pres">
      <dgm:prSet presAssocID="{F5CD5439-A06A-4AFD-9BB9-37AA0302442A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CBCB4176-241D-440E-B9D2-6EB02994534C}" type="pres">
      <dgm:prSet presAssocID="{F5CD5439-A06A-4AFD-9BB9-37AA0302442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622AF01-8BD1-40CF-B415-A42D01EC7639}" type="presOf" srcId="{2A175DA5-6C25-0E4C-981D-45127943E83A}" destId="{BEEFB558-F1C8-634A-A610-293688809A49}" srcOrd="0" destOrd="0" presId="urn:microsoft.com/office/officeart/2005/8/layout/vList5"/>
    <dgm:cxn modelId="{40940E05-8B54-4F56-8754-68FD058066A8}" srcId="{C14F35C0-8FD7-EB42-8BCB-F4A8147D43BD}" destId="{F5CD5439-A06A-4AFD-9BB9-37AA0302442A}" srcOrd="5" destOrd="0" parTransId="{403F6F84-C77A-411B-A824-EB5B9DBA7587}" sibTransId="{D8BA3B68-6651-4E20-BBE7-7777B82E6A24}"/>
    <dgm:cxn modelId="{F88D5213-E2B7-4943-8B55-80FA616C8EA6}" srcId="{C14F35C0-8FD7-EB42-8BCB-F4A8147D43BD}" destId="{2A175DA5-6C25-0E4C-981D-45127943E83A}" srcOrd="1" destOrd="0" parTransId="{04058634-2535-1042-87EA-52604395D3D7}" sibTransId="{11D60EF0-5776-3140-AEC6-01705A3E0B59}"/>
    <dgm:cxn modelId="{1871551A-266C-42B3-A2C6-FA46D5C805DC}" type="presOf" srcId="{E11AE1FE-7ED5-B54C-9370-97C1D300C1DB}" destId="{3E3B69B3-367F-C64C-95BF-FC2B505FCC5B}" srcOrd="0" destOrd="0" presId="urn:microsoft.com/office/officeart/2005/8/layout/vList5"/>
    <dgm:cxn modelId="{9EC7A01E-1A1A-472D-9DC4-1ADA411F4AA3}" type="presOf" srcId="{3D38C777-6C70-814D-8271-9D9D3ED381C5}" destId="{0B1064EB-B9CF-D045-BDA4-57775C41C4DB}" srcOrd="0" destOrd="0" presId="urn:microsoft.com/office/officeart/2005/8/layout/vList5"/>
    <dgm:cxn modelId="{EE67361F-CDE2-49FC-9E4C-4F368CA454E7}" type="presOf" srcId="{C5816D39-2F8E-5849-BADA-21F1852E693A}" destId="{7BC7E92F-05C0-114A-9B29-373FC92EC37F}" srcOrd="0" destOrd="0" presId="urn:microsoft.com/office/officeart/2005/8/layout/vList5"/>
    <dgm:cxn modelId="{C35F5121-1643-43E2-9698-20A3D542DA8E}" type="presOf" srcId="{D41F6BA6-3296-8E40-9D4A-B1DCAB5D1AEB}" destId="{03E8D8FE-2247-9E4C-8703-9C0E90704AAE}" srcOrd="0" destOrd="0" presId="urn:microsoft.com/office/officeart/2005/8/layout/vList5"/>
    <dgm:cxn modelId="{D7ACBA3A-B920-BA47-8C42-30BBDFAC776F}" srcId="{2A175DA5-6C25-0E4C-981D-45127943E83A}" destId="{BE261A3A-D002-1B49-9A27-078FFDAD73B3}" srcOrd="0" destOrd="0" parTransId="{FBCAE7B7-C5DA-D244-9A18-09B193B8CB8B}" sibTransId="{9989FB3C-EB58-A44D-8B94-BD4142CC5FD5}"/>
    <dgm:cxn modelId="{78E2973D-8ED8-4563-A08F-DE38382C2502}" type="presOf" srcId="{0DC354A6-2805-5948-BC11-72B0813469AD}" destId="{0A69A71A-B372-CA4D-AD7F-D13A3C2C796D}" srcOrd="0" destOrd="0" presId="urn:microsoft.com/office/officeart/2005/8/layout/vList5"/>
    <dgm:cxn modelId="{31D17440-177B-4059-9FCD-B33BC9509354}" type="presOf" srcId="{BE261A3A-D002-1B49-9A27-078FFDAD73B3}" destId="{3A55EC4B-0759-DE4F-B73F-E37164999408}" srcOrd="0" destOrd="0" presId="urn:microsoft.com/office/officeart/2005/8/layout/vList5"/>
    <dgm:cxn modelId="{1E87175F-AC33-3B4A-B71B-B323DE6D2A01}" srcId="{C14F35C0-8FD7-EB42-8BCB-F4A8147D43BD}" destId="{E11AE1FE-7ED5-B54C-9370-97C1D300C1DB}" srcOrd="3" destOrd="0" parTransId="{78B28B87-C1A2-2F42-AFA3-E92A3E4BB49A}" sibTransId="{84F7B3D0-366C-6D41-8935-3C646953E8DD}"/>
    <dgm:cxn modelId="{18193245-01F5-D849-914F-48E8C46C963E}" srcId="{C5816D39-2F8E-5849-BADA-21F1852E693A}" destId="{E3020AB1-5B1B-7E4D-B4FE-6F701772CA2A}" srcOrd="0" destOrd="0" parTransId="{720E4FA4-6F30-C341-8738-EB81BA759BF8}" sibTransId="{C29EE636-0155-2646-8DB2-B81AFE1D0A03}"/>
    <dgm:cxn modelId="{84E26A4B-B331-4E67-BF3D-73B06609A028}" type="presOf" srcId="{6D6E19A1-9D95-344B-B609-193B2A1F01FD}" destId="{57D87235-0950-BA40-A326-5B1BE76E7630}" srcOrd="0" destOrd="0" presId="urn:microsoft.com/office/officeart/2005/8/layout/vList5"/>
    <dgm:cxn modelId="{7B643E7F-0B7C-F049-8ED9-DBBAAC33E964}" srcId="{C14F35C0-8FD7-EB42-8BCB-F4A8147D43BD}" destId="{6D6E19A1-9D95-344B-B609-193B2A1F01FD}" srcOrd="2" destOrd="0" parTransId="{E24235C5-1DE0-E742-919F-FCD76D78B38C}" sibTransId="{D9F59579-0C8E-B047-8E5E-5C6A24377B15}"/>
    <dgm:cxn modelId="{DF33E981-6FC2-7648-AFB0-86A0F424A200}" type="presOf" srcId="{C14F35C0-8FD7-EB42-8BCB-F4A8147D43BD}" destId="{62721F9B-89C4-704D-BB2D-40385E2075DE}" srcOrd="0" destOrd="0" presId="urn:microsoft.com/office/officeart/2005/8/layout/vList5"/>
    <dgm:cxn modelId="{F3955E8D-DAEE-0E46-9849-D167C8FDAB0B}" srcId="{E11AE1FE-7ED5-B54C-9370-97C1D300C1DB}" destId="{D41F6BA6-3296-8E40-9D4A-B1DCAB5D1AEB}" srcOrd="0" destOrd="0" parTransId="{EF629A1F-2826-A546-B1C3-CA54598BAB7E}" sibTransId="{8E1ABDF3-C837-FE4E-9436-FED3FBFE35DE}"/>
    <dgm:cxn modelId="{73AA079C-54F5-6743-87BD-86321574DD4B}" srcId="{C14F35C0-8FD7-EB42-8BCB-F4A8147D43BD}" destId="{C5816D39-2F8E-5849-BADA-21F1852E693A}" srcOrd="4" destOrd="0" parTransId="{4B159AD9-A20A-D449-BC74-793DAB926AB7}" sibTransId="{CDD4FA53-6BB0-B749-B481-56824FD0D3D1}"/>
    <dgm:cxn modelId="{4659E7A6-744A-8344-8674-588D6DDB48A3}" srcId="{6D6E19A1-9D95-344B-B609-193B2A1F01FD}" destId="{0DC354A6-2805-5948-BC11-72B0813469AD}" srcOrd="0" destOrd="0" parTransId="{CD234959-23E1-F54F-A3C6-BE3FC0556FD3}" sibTransId="{869FDB94-912F-FB44-BCC6-5F79852FC904}"/>
    <dgm:cxn modelId="{9569AFB1-7E22-49CD-A464-8E363906A87D}" type="presOf" srcId="{D69FE5F8-34C1-4F6A-B9B0-253E7F0445DE}" destId="{CBCB4176-241D-440E-B9D2-6EB02994534C}" srcOrd="0" destOrd="0" presId="urn:microsoft.com/office/officeart/2005/8/layout/vList5"/>
    <dgm:cxn modelId="{67C347B8-91EC-DC47-A8B3-3C58E4D16DE4}" srcId="{C14F35C0-8FD7-EB42-8BCB-F4A8147D43BD}" destId="{3D38C777-6C70-814D-8271-9D9D3ED381C5}" srcOrd="0" destOrd="0" parTransId="{9B32286E-1A2A-6640-B31D-E43EAF216299}" sibTransId="{211A313C-20E0-4541-A088-758D215CA933}"/>
    <dgm:cxn modelId="{AB88CFBE-21C4-4200-846D-8E3E0FB99CA8}" type="presOf" srcId="{E3020AB1-5B1B-7E4D-B4FE-6F701772CA2A}" destId="{9DB9A771-AB28-2F4A-B0C6-2C02BA4C9598}" srcOrd="0" destOrd="0" presId="urn:microsoft.com/office/officeart/2005/8/layout/vList5"/>
    <dgm:cxn modelId="{411519E0-A4BF-44FB-8195-4A8F53C24353}" type="presOf" srcId="{F5CD5439-A06A-4AFD-9BB9-37AA0302442A}" destId="{DAF655B3-57D2-433F-9C46-123BAC932CCD}" srcOrd="0" destOrd="0" presId="urn:microsoft.com/office/officeart/2005/8/layout/vList5"/>
    <dgm:cxn modelId="{782BE4E8-A54C-4C47-AB39-7A58A4F535CB}" srcId="{F5CD5439-A06A-4AFD-9BB9-37AA0302442A}" destId="{D69FE5F8-34C1-4F6A-B9B0-253E7F0445DE}" srcOrd="0" destOrd="0" parTransId="{3596C08C-9148-4D74-849A-8BCC0DA9E73A}" sibTransId="{204E8724-515E-4160-AFE9-B0CF885FA3C0}"/>
    <dgm:cxn modelId="{29B17DE7-8F34-4618-8F6F-180C84332B92}" type="presParOf" srcId="{62721F9B-89C4-704D-BB2D-40385E2075DE}" destId="{01FDBE0A-BFFA-A24E-9F06-4E364F2F06E1}" srcOrd="0" destOrd="0" presId="urn:microsoft.com/office/officeart/2005/8/layout/vList5"/>
    <dgm:cxn modelId="{4FD066D4-4BD0-4BB3-B130-6BBBA997971C}" type="presParOf" srcId="{01FDBE0A-BFFA-A24E-9F06-4E364F2F06E1}" destId="{0B1064EB-B9CF-D045-BDA4-57775C41C4DB}" srcOrd="0" destOrd="0" presId="urn:microsoft.com/office/officeart/2005/8/layout/vList5"/>
    <dgm:cxn modelId="{73D0A855-77F1-42A4-B20C-8ADA141EDB8C}" type="presParOf" srcId="{62721F9B-89C4-704D-BB2D-40385E2075DE}" destId="{857D90BE-BC07-CD4E-8658-9F9265E8FF85}" srcOrd="1" destOrd="0" presId="urn:microsoft.com/office/officeart/2005/8/layout/vList5"/>
    <dgm:cxn modelId="{077880FA-AFAF-4AE7-A17A-72017EA0B53F}" type="presParOf" srcId="{62721F9B-89C4-704D-BB2D-40385E2075DE}" destId="{BFFDBD97-6F02-AD46-87CA-19979DF7E672}" srcOrd="2" destOrd="0" presId="urn:microsoft.com/office/officeart/2005/8/layout/vList5"/>
    <dgm:cxn modelId="{A92330C2-F541-4608-AB78-B108E4762FAD}" type="presParOf" srcId="{BFFDBD97-6F02-AD46-87CA-19979DF7E672}" destId="{BEEFB558-F1C8-634A-A610-293688809A49}" srcOrd="0" destOrd="0" presId="urn:microsoft.com/office/officeart/2005/8/layout/vList5"/>
    <dgm:cxn modelId="{9A11985C-78C6-40A3-A163-43FF385F6C7C}" type="presParOf" srcId="{BFFDBD97-6F02-AD46-87CA-19979DF7E672}" destId="{3A55EC4B-0759-DE4F-B73F-E37164999408}" srcOrd="1" destOrd="0" presId="urn:microsoft.com/office/officeart/2005/8/layout/vList5"/>
    <dgm:cxn modelId="{7B6C6A59-672D-4023-A597-BE531472AFBA}" type="presParOf" srcId="{62721F9B-89C4-704D-BB2D-40385E2075DE}" destId="{CCCA93B0-5BF0-584D-BB29-BD4F1B6439D3}" srcOrd="3" destOrd="0" presId="urn:microsoft.com/office/officeart/2005/8/layout/vList5"/>
    <dgm:cxn modelId="{F80BD62E-EA2C-46E6-A305-A9AE7BC8440B}" type="presParOf" srcId="{62721F9B-89C4-704D-BB2D-40385E2075DE}" destId="{9D899230-A821-8E4E-BA71-5DA4D371542F}" srcOrd="4" destOrd="0" presId="urn:microsoft.com/office/officeart/2005/8/layout/vList5"/>
    <dgm:cxn modelId="{37D8DAF4-64C8-4DC3-BA2C-E8A0F6D4338F}" type="presParOf" srcId="{9D899230-A821-8E4E-BA71-5DA4D371542F}" destId="{57D87235-0950-BA40-A326-5B1BE76E7630}" srcOrd="0" destOrd="0" presId="urn:microsoft.com/office/officeart/2005/8/layout/vList5"/>
    <dgm:cxn modelId="{291DF8FB-FA68-425A-846C-6FC4EDC8ED21}" type="presParOf" srcId="{9D899230-A821-8E4E-BA71-5DA4D371542F}" destId="{0A69A71A-B372-CA4D-AD7F-D13A3C2C796D}" srcOrd="1" destOrd="0" presId="urn:microsoft.com/office/officeart/2005/8/layout/vList5"/>
    <dgm:cxn modelId="{39EC7BEB-A4A6-40D4-8CF2-2D08ED727875}" type="presParOf" srcId="{62721F9B-89C4-704D-BB2D-40385E2075DE}" destId="{7173A7BD-5638-3C4F-BFD9-0D6572AC0166}" srcOrd="5" destOrd="0" presId="urn:microsoft.com/office/officeart/2005/8/layout/vList5"/>
    <dgm:cxn modelId="{AFCB30BC-C4F2-4B06-840B-455731E3EE51}" type="presParOf" srcId="{62721F9B-89C4-704D-BB2D-40385E2075DE}" destId="{FA8EE99E-C479-574A-B367-197D398CAEF3}" srcOrd="6" destOrd="0" presId="urn:microsoft.com/office/officeart/2005/8/layout/vList5"/>
    <dgm:cxn modelId="{43DF267D-5262-4BC2-9378-1CC7A17D48E7}" type="presParOf" srcId="{FA8EE99E-C479-574A-B367-197D398CAEF3}" destId="{3E3B69B3-367F-C64C-95BF-FC2B505FCC5B}" srcOrd="0" destOrd="0" presId="urn:microsoft.com/office/officeart/2005/8/layout/vList5"/>
    <dgm:cxn modelId="{DBE1168A-BE7E-4612-9619-51CC77944B36}" type="presParOf" srcId="{FA8EE99E-C479-574A-B367-197D398CAEF3}" destId="{03E8D8FE-2247-9E4C-8703-9C0E90704AAE}" srcOrd="1" destOrd="0" presId="urn:microsoft.com/office/officeart/2005/8/layout/vList5"/>
    <dgm:cxn modelId="{45F71285-F228-4472-A8E8-2E031A2CEC76}" type="presParOf" srcId="{62721F9B-89C4-704D-BB2D-40385E2075DE}" destId="{754FD811-A53E-DA4C-804C-1CCA95752E3E}" srcOrd="7" destOrd="0" presId="urn:microsoft.com/office/officeart/2005/8/layout/vList5"/>
    <dgm:cxn modelId="{3ADE5C52-6AAE-4EB7-92DB-6BABCA829526}" type="presParOf" srcId="{62721F9B-89C4-704D-BB2D-40385E2075DE}" destId="{C1DDA493-8793-3442-8186-3E00B849B72F}" srcOrd="8" destOrd="0" presId="urn:microsoft.com/office/officeart/2005/8/layout/vList5"/>
    <dgm:cxn modelId="{27507334-6BAF-4BFE-B276-8EC74BEBCA43}" type="presParOf" srcId="{C1DDA493-8793-3442-8186-3E00B849B72F}" destId="{7BC7E92F-05C0-114A-9B29-373FC92EC37F}" srcOrd="0" destOrd="0" presId="urn:microsoft.com/office/officeart/2005/8/layout/vList5"/>
    <dgm:cxn modelId="{5696C4FE-1FF4-40F3-8446-A3FFB5700455}" type="presParOf" srcId="{C1DDA493-8793-3442-8186-3E00B849B72F}" destId="{9DB9A771-AB28-2F4A-B0C6-2C02BA4C9598}" srcOrd="1" destOrd="0" presId="urn:microsoft.com/office/officeart/2005/8/layout/vList5"/>
    <dgm:cxn modelId="{FD1E99D3-3DF0-44D6-A60A-FC16EC835E18}" type="presParOf" srcId="{62721F9B-89C4-704D-BB2D-40385E2075DE}" destId="{45F8DE2C-EECF-4E06-B58A-FC472F08F6F8}" srcOrd="9" destOrd="0" presId="urn:microsoft.com/office/officeart/2005/8/layout/vList5"/>
    <dgm:cxn modelId="{8A2FA8A2-0F9B-4B9F-850A-3B661D1683BE}" type="presParOf" srcId="{62721F9B-89C4-704D-BB2D-40385E2075DE}" destId="{AA085CA9-713B-4BB5-99DC-BE2F24AC05F1}" srcOrd="10" destOrd="0" presId="urn:microsoft.com/office/officeart/2005/8/layout/vList5"/>
    <dgm:cxn modelId="{6887676C-C51D-420F-98BE-E571B19D3AF9}" type="presParOf" srcId="{AA085CA9-713B-4BB5-99DC-BE2F24AC05F1}" destId="{DAF655B3-57D2-433F-9C46-123BAC932CCD}" srcOrd="0" destOrd="0" presId="urn:microsoft.com/office/officeart/2005/8/layout/vList5"/>
    <dgm:cxn modelId="{E70AF115-E454-48EE-BC2F-988A2691B1EE}" type="presParOf" srcId="{AA085CA9-713B-4BB5-99DC-BE2F24AC05F1}" destId="{CBCB4176-241D-440E-B9D2-6EB02994534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F35C0-8FD7-EB42-8BCB-F4A8147D43BD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75DA5-6C25-0E4C-981D-45127943E83A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04058634-2535-1042-87EA-52604395D3D7}" type="parTrans" cxnId="{F88D5213-E2B7-4943-8B55-80FA616C8EA6}">
      <dgm:prSet/>
      <dgm:spPr/>
      <dgm:t>
        <a:bodyPr/>
        <a:lstStyle/>
        <a:p>
          <a:endParaRPr lang="en-US"/>
        </a:p>
      </dgm:t>
    </dgm:pt>
    <dgm:pt modelId="{11D60EF0-5776-3140-AEC6-01705A3E0B59}" type="sibTrans" cxnId="{F88D5213-E2B7-4943-8B55-80FA616C8EA6}">
      <dgm:prSet/>
      <dgm:spPr/>
      <dgm:t>
        <a:bodyPr/>
        <a:lstStyle/>
        <a:p>
          <a:endParaRPr lang="en-US"/>
        </a:p>
      </dgm:t>
    </dgm:pt>
    <dgm:pt modelId="{BE261A3A-D002-1B49-9A27-078FFDAD73B3}">
      <dgm:prSet phldrT="[Text]"/>
      <dgm:spPr/>
      <dgm:t>
        <a:bodyPr/>
        <a:lstStyle/>
        <a:p>
          <a:r>
            <a:rPr lang="en-US" b="1">
              <a:solidFill>
                <a:srgbClr val="00B050"/>
              </a:solidFill>
            </a:rPr>
            <a:t>1.03%</a:t>
          </a:r>
        </a:p>
      </dgm:t>
    </dgm:pt>
    <dgm:pt modelId="{FBCAE7B7-C5DA-D244-9A18-09B193B8CB8B}" type="parTrans" cxnId="{D7ACBA3A-B920-BA47-8C42-30BBDFAC776F}">
      <dgm:prSet/>
      <dgm:spPr/>
      <dgm:t>
        <a:bodyPr/>
        <a:lstStyle/>
        <a:p>
          <a:endParaRPr lang="en-US"/>
        </a:p>
      </dgm:t>
    </dgm:pt>
    <dgm:pt modelId="{9989FB3C-EB58-A44D-8B94-BD4142CC5FD5}" type="sibTrans" cxnId="{D7ACBA3A-B920-BA47-8C42-30BBDFAC776F}">
      <dgm:prSet/>
      <dgm:spPr/>
      <dgm:t>
        <a:bodyPr/>
        <a:lstStyle/>
        <a:p>
          <a:endParaRPr lang="en-US"/>
        </a:p>
      </dgm:t>
    </dgm:pt>
    <dgm:pt modelId="{6D6E19A1-9D95-344B-B609-193B2A1F01FD}">
      <dgm:prSet phldrT="[Text]"/>
      <dgm:spPr/>
      <dgm:t>
        <a:bodyPr/>
        <a:lstStyle/>
        <a:p>
          <a:r>
            <a:rPr lang="en-US"/>
            <a:t>LDA</a:t>
          </a:r>
          <a:r>
            <a:rPr lang="en-US">
              <a:latin typeface="Corbel"/>
            </a:rPr>
            <a:t>*</a:t>
          </a:r>
          <a:endParaRPr lang="en-US"/>
        </a:p>
      </dgm:t>
    </dgm:pt>
    <dgm:pt modelId="{E24235C5-1DE0-E742-919F-FCD76D78B38C}" type="parTrans" cxnId="{7B643E7F-0B7C-F049-8ED9-DBBAAC33E964}">
      <dgm:prSet/>
      <dgm:spPr/>
      <dgm:t>
        <a:bodyPr/>
        <a:lstStyle/>
        <a:p>
          <a:endParaRPr lang="en-US"/>
        </a:p>
      </dgm:t>
    </dgm:pt>
    <dgm:pt modelId="{D9F59579-0C8E-B047-8E5E-5C6A24377B15}" type="sibTrans" cxnId="{7B643E7F-0B7C-F049-8ED9-DBBAAC33E964}">
      <dgm:prSet/>
      <dgm:spPr/>
      <dgm:t>
        <a:bodyPr/>
        <a:lstStyle/>
        <a:p>
          <a:endParaRPr lang="en-US"/>
        </a:p>
      </dgm:t>
    </dgm:pt>
    <dgm:pt modelId="{0DC354A6-2805-5948-BC11-72B0813469AD}">
      <dgm:prSet phldrT="[Text]"/>
      <dgm:spPr/>
      <dgm:t>
        <a:bodyPr/>
        <a:lstStyle/>
        <a:p>
          <a:r>
            <a:rPr lang="en-US"/>
            <a:t>21.2%</a:t>
          </a:r>
        </a:p>
      </dgm:t>
    </dgm:pt>
    <dgm:pt modelId="{CD234959-23E1-F54F-A3C6-BE3FC0556FD3}" type="parTrans" cxnId="{4659E7A6-744A-8344-8674-588D6DDB48A3}">
      <dgm:prSet/>
      <dgm:spPr/>
      <dgm:t>
        <a:bodyPr/>
        <a:lstStyle/>
        <a:p>
          <a:endParaRPr lang="en-US"/>
        </a:p>
      </dgm:t>
    </dgm:pt>
    <dgm:pt modelId="{869FDB94-912F-FB44-BCC6-5F79852FC904}" type="sibTrans" cxnId="{4659E7A6-744A-8344-8674-588D6DDB48A3}">
      <dgm:prSet/>
      <dgm:spPr/>
      <dgm:t>
        <a:bodyPr/>
        <a:lstStyle/>
        <a:p>
          <a:endParaRPr lang="en-US"/>
        </a:p>
      </dgm:t>
    </dgm:pt>
    <dgm:pt modelId="{E11AE1FE-7ED5-B54C-9370-97C1D300C1DB}">
      <dgm:prSet phldrT="[Text]"/>
      <dgm:spPr/>
      <dgm:t>
        <a:bodyPr/>
        <a:lstStyle/>
        <a:p>
          <a:r>
            <a:rPr lang="en-US"/>
            <a:t>QDA</a:t>
          </a:r>
        </a:p>
      </dgm:t>
    </dgm:pt>
    <dgm:pt modelId="{78B28B87-C1A2-2F42-AFA3-E92A3E4BB49A}" type="parTrans" cxnId="{1E87175F-AC33-3B4A-B71B-B323DE6D2A01}">
      <dgm:prSet/>
      <dgm:spPr/>
      <dgm:t>
        <a:bodyPr/>
        <a:lstStyle/>
        <a:p>
          <a:endParaRPr lang="en-US"/>
        </a:p>
      </dgm:t>
    </dgm:pt>
    <dgm:pt modelId="{84F7B3D0-366C-6D41-8935-3C646953E8DD}" type="sibTrans" cxnId="{1E87175F-AC33-3B4A-B71B-B323DE6D2A01}">
      <dgm:prSet/>
      <dgm:spPr/>
      <dgm:t>
        <a:bodyPr/>
        <a:lstStyle/>
        <a:p>
          <a:endParaRPr lang="en-US"/>
        </a:p>
      </dgm:t>
    </dgm:pt>
    <dgm:pt modelId="{D41F6BA6-3296-8E40-9D4A-B1DCAB5D1AEB}">
      <dgm:prSet phldrT="[Text]"/>
      <dgm:spPr/>
      <dgm:t>
        <a:bodyPr/>
        <a:lstStyle/>
        <a:p>
          <a:r>
            <a:rPr lang="en-US"/>
            <a:t>1.86%</a:t>
          </a:r>
        </a:p>
      </dgm:t>
    </dgm:pt>
    <dgm:pt modelId="{EF629A1F-2826-A546-B1C3-CA54598BAB7E}" type="parTrans" cxnId="{F3955E8D-DAEE-0E46-9849-D167C8FDAB0B}">
      <dgm:prSet/>
      <dgm:spPr/>
      <dgm:t>
        <a:bodyPr/>
        <a:lstStyle/>
        <a:p>
          <a:endParaRPr lang="en-US"/>
        </a:p>
      </dgm:t>
    </dgm:pt>
    <dgm:pt modelId="{8E1ABDF3-C837-FE4E-9436-FED3FBFE35DE}" type="sibTrans" cxnId="{F3955E8D-DAEE-0E46-9849-D167C8FDAB0B}">
      <dgm:prSet/>
      <dgm:spPr/>
      <dgm:t>
        <a:bodyPr/>
        <a:lstStyle/>
        <a:p>
          <a:endParaRPr lang="en-US"/>
        </a:p>
      </dgm:t>
    </dgm:pt>
    <dgm:pt modelId="{C5816D39-2F8E-5849-BADA-21F1852E693A}">
      <dgm:prSet/>
      <dgm:spPr/>
      <dgm:t>
        <a:bodyPr/>
        <a:lstStyle/>
        <a:p>
          <a:r>
            <a:rPr lang="en-US"/>
            <a:t>Classification Tree</a:t>
          </a:r>
        </a:p>
      </dgm:t>
    </dgm:pt>
    <dgm:pt modelId="{4B159AD9-A20A-D449-BC74-793DAB926AB7}" type="parTrans" cxnId="{73AA079C-54F5-6743-87BD-86321574DD4B}">
      <dgm:prSet/>
      <dgm:spPr/>
      <dgm:t>
        <a:bodyPr/>
        <a:lstStyle/>
        <a:p>
          <a:endParaRPr lang="en-US"/>
        </a:p>
      </dgm:t>
    </dgm:pt>
    <dgm:pt modelId="{CDD4FA53-6BB0-B749-B481-56824FD0D3D1}" type="sibTrans" cxnId="{73AA079C-54F5-6743-87BD-86321574DD4B}">
      <dgm:prSet/>
      <dgm:spPr/>
      <dgm:t>
        <a:bodyPr/>
        <a:lstStyle/>
        <a:p>
          <a:endParaRPr lang="en-US"/>
        </a:p>
      </dgm:t>
    </dgm:pt>
    <dgm:pt modelId="{E3020AB1-5B1B-7E4D-B4FE-6F701772CA2A}">
      <dgm:prSet/>
      <dgm:spPr/>
      <dgm:t>
        <a:bodyPr/>
        <a:lstStyle/>
        <a:p>
          <a:r>
            <a:rPr lang="en-US"/>
            <a:t>1.3%</a:t>
          </a:r>
        </a:p>
      </dgm:t>
    </dgm:pt>
    <dgm:pt modelId="{720E4FA4-6F30-C341-8738-EB81BA759BF8}" type="parTrans" cxnId="{18193245-01F5-D849-914F-48E8C46C963E}">
      <dgm:prSet/>
      <dgm:spPr/>
      <dgm:t>
        <a:bodyPr/>
        <a:lstStyle/>
        <a:p>
          <a:endParaRPr lang="en-US"/>
        </a:p>
      </dgm:t>
    </dgm:pt>
    <dgm:pt modelId="{C29EE636-0155-2646-8DB2-B81AFE1D0A03}" type="sibTrans" cxnId="{18193245-01F5-D849-914F-48E8C46C963E}">
      <dgm:prSet/>
      <dgm:spPr/>
      <dgm:t>
        <a:bodyPr/>
        <a:lstStyle/>
        <a:p>
          <a:endParaRPr lang="en-US"/>
        </a:p>
      </dgm:t>
    </dgm:pt>
    <dgm:pt modelId="{3D38C777-6C70-814D-8271-9D9D3ED381C5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>
              <a:latin typeface="Corbel"/>
            </a:rPr>
            <a:t>Stratified Sampling (75% train, 25% test)</a:t>
          </a:r>
          <a:endParaRPr lang="en-US"/>
        </a:p>
      </dgm:t>
    </dgm:pt>
    <dgm:pt modelId="{9B32286E-1A2A-6640-B31D-E43EAF216299}" type="parTrans" cxnId="{67C347B8-91EC-DC47-A8B3-3C58E4D16DE4}">
      <dgm:prSet/>
      <dgm:spPr/>
      <dgm:t>
        <a:bodyPr/>
        <a:lstStyle/>
        <a:p>
          <a:endParaRPr lang="en-US"/>
        </a:p>
      </dgm:t>
    </dgm:pt>
    <dgm:pt modelId="{211A313C-20E0-4541-A088-758D215CA933}" type="sibTrans" cxnId="{67C347B8-91EC-DC47-A8B3-3C58E4D16DE4}">
      <dgm:prSet/>
      <dgm:spPr/>
      <dgm:t>
        <a:bodyPr/>
        <a:lstStyle/>
        <a:p>
          <a:endParaRPr lang="en-US"/>
        </a:p>
      </dgm:t>
    </dgm:pt>
    <dgm:pt modelId="{62721F9B-89C4-704D-BB2D-40385E2075DE}" type="pres">
      <dgm:prSet presAssocID="{C14F35C0-8FD7-EB42-8BCB-F4A8147D43BD}" presName="Name0" presStyleCnt="0">
        <dgm:presLayoutVars>
          <dgm:dir/>
          <dgm:animLvl val="lvl"/>
          <dgm:resizeHandles val="exact"/>
        </dgm:presLayoutVars>
      </dgm:prSet>
      <dgm:spPr/>
    </dgm:pt>
    <dgm:pt modelId="{01FDBE0A-BFFA-A24E-9F06-4E364F2F06E1}" type="pres">
      <dgm:prSet presAssocID="{3D38C777-6C70-814D-8271-9D9D3ED381C5}" presName="linNode" presStyleCnt="0"/>
      <dgm:spPr/>
    </dgm:pt>
    <dgm:pt modelId="{0B1064EB-B9CF-D045-BDA4-57775C41C4DB}" type="pres">
      <dgm:prSet presAssocID="{3D38C777-6C70-814D-8271-9D9D3ED381C5}" presName="parentText" presStyleLbl="node1" presStyleIdx="0" presStyleCnt="5" custScaleX="277778">
        <dgm:presLayoutVars>
          <dgm:chMax val="1"/>
          <dgm:bulletEnabled val="1"/>
        </dgm:presLayoutVars>
      </dgm:prSet>
      <dgm:spPr/>
    </dgm:pt>
    <dgm:pt modelId="{857D90BE-BC07-CD4E-8658-9F9265E8FF85}" type="pres">
      <dgm:prSet presAssocID="{211A313C-20E0-4541-A088-758D215CA933}" presName="sp" presStyleCnt="0"/>
      <dgm:spPr/>
    </dgm:pt>
    <dgm:pt modelId="{BFFDBD97-6F02-AD46-87CA-19979DF7E672}" type="pres">
      <dgm:prSet presAssocID="{2A175DA5-6C25-0E4C-981D-45127943E83A}" presName="linNode" presStyleCnt="0"/>
      <dgm:spPr/>
    </dgm:pt>
    <dgm:pt modelId="{BEEFB558-F1C8-634A-A610-293688809A49}" type="pres">
      <dgm:prSet presAssocID="{2A175DA5-6C25-0E4C-981D-45127943E8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A55EC4B-0759-DE4F-B73F-E37164999408}" type="pres">
      <dgm:prSet presAssocID="{2A175DA5-6C25-0E4C-981D-45127943E83A}" presName="descendantText" presStyleLbl="alignAccFollowNode1" presStyleIdx="0" presStyleCnt="4">
        <dgm:presLayoutVars>
          <dgm:bulletEnabled val="1"/>
        </dgm:presLayoutVars>
      </dgm:prSet>
      <dgm:spPr/>
    </dgm:pt>
    <dgm:pt modelId="{CCCA93B0-5BF0-584D-BB29-BD4F1B6439D3}" type="pres">
      <dgm:prSet presAssocID="{11D60EF0-5776-3140-AEC6-01705A3E0B59}" presName="sp" presStyleCnt="0"/>
      <dgm:spPr/>
    </dgm:pt>
    <dgm:pt modelId="{9D899230-A821-8E4E-BA71-5DA4D371542F}" type="pres">
      <dgm:prSet presAssocID="{6D6E19A1-9D95-344B-B609-193B2A1F01FD}" presName="linNode" presStyleCnt="0"/>
      <dgm:spPr/>
    </dgm:pt>
    <dgm:pt modelId="{57D87235-0950-BA40-A326-5B1BE76E7630}" type="pres">
      <dgm:prSet presAssocID="{6D6E19A1-9D95-344B-B609-193B2A1F01F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A69A71A-B372-CA4D-AD7F-D13A3C2C796D}" type="pres">
      <dgm:prSet presAssocID="{6D6E19A1-9D95-344B-B609-193B2A1F01FD}" presName="descendantText" presStyleLbl="alignAccFollowNode1" presStyleIdx="1" presStyleCnt="4">
        <dgm:presLayoutVars>
          <dgm:bulletEnabled val="1"/>
        </dgm:presLayoutVars>
      </dgm:prSet>
      <dgm:spPr/>
    </dgm:pt>
    <dgm:pt modelId="{7173A7BD-5638-3C4F-BFD9-0D6572AC0166}" type="pres">
      <dgm:prSet presAssocID="{D9F59579-0C8E-B047-8E5E-5C6A24377B15}" presName="sp" presStyleCnt="0"/>
      <dgm:spPr/>
    </dgm:pt>
    <dgm:pt modelId="{FA8EE99E-C479-574A-B367-197D398CAEF3}" type="pres">
      <dgm:prSet presAssocID="{E11AE1FE-7ED5-B54C-9370-97C1D300C1DB}" presName="linNode" presStyleCnt="0"/>
      <dgm:spPr/>
    </dgm:pt>
    <dgm:pt modelId="{3E3B69B3-367F-C64C-95BF-FC2B505FCC5B}" type="pres">
      <dgm:prSet presAssocID="{E11AE1FE-7ED5-B54C-9370-97C1D300C1D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03E8D8FE-2247-9E4C-8703-9C0E90704AAE}" type="pres">
      <dgm:prSet presAssocID="{E11AE1FE-7ED5-B54C-9370-97C1D300C1DB}" presName="descendantText" presStyleLbl="alignAccFollowNode1" presStyleIdx="2" presStyleCnt="4">
        <dgm:presLayoutVars>
          <dgm:bulletEnabled val="1"/>
        </dgm:presLayoutVars>
      </dgm:prSet>
      <dgm:spPr/>
    </dgm:pt>
    <dgm:pt modelId="{754FD811-A53E-DA4C-804C-1CCA95752E3E}" type="pres">
      <dgm:prSet presAssocID="{84F7B3D0-366C-6D41-8935-3C646953E8DD}" presName="sp" presStyleCnt="0"/>
      <dgm:spPr/>
    </dgm:pt>
    <dgm:pt modelId="{C1DDA493-8793-3442-8186-3E00B849B72F}" type="pres">
      <dgm:prSet presAssocID="{C5816D39-2F8E-5849-BADA-21F1852E693A}" presName="linNode" presStyleCnt="0"/>
      <dgm:spPr/>
    </dgm:pt>
    <dgm:pt modelId="{7BC7E92F-05C0-114A-9B29-373FC92EC37F}" type="pres">
      <dgm:prSet presAssocID="{C5816D39-2F8E-5849-BADA-21F1852E693A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9DB9A771-AB28-2F4A-B0C6-2C02BA4C9598}" type="pres">
      <dgm:prSet presAssocID="{C5816D39-2F8E-5849-BADA-21F1852E693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88D5213-E2B7-4943-8B55-80FA616C8EA6}" srcId="{C14F35C0-8FD7-EB42-8BCB-F4A8147D43BD}" destId="{2A175DA5-6C25-0E4C-981D-45127943E83A}" srcOrd="1" destOrd="0" parTransId="{04058634-2535-1042-87EA-52604395D3D7}" sibTransId="{11D60EF0-5776-3140-AEC6-01705A3E0B59}"/>
    <dgm:cxn modelId="{306D282F-06BC-F446-BE44-99C17037D5CD}" type="presOf" srcId="{E3020AB1-5B1B-7E4D-B4FE-6F701772CA2A}" destId="{9DB9A771-AB28-2F4A-B0C6-2C02BA4C9598}" srcOrd="0" destOrd="0" presId="urn:microsoft.com/office/officeart/2005/8/layout/vList5"/>
    <dgm:cxn modelId="{B475AA35-1647-C840-8F0C-67C98FA56D81}" type="presOf" srcId="{BE261A3A-D002-1B49-9A27-078FFDAD73B3}" destId="{3A55EC4B-0759-DE4F-B73F-E37164999408}" srcOrd="0" destOrd="0" presId="urn:microsoft.com/office/officeart/2005/8/layout/vList5"/>
    <dgm:cxn modelId="{D7ACBA3A-B920-BA47-8C42-30BBDFAC776F}" srcId="{2A175DA5-6C25-0E4C-981D-45127943E83A}" destId="{BE261A3A-D002-1B49-9A27-078FFDAD73B3}" srcOrd="0" destOrd="0" parTransId="{FBCAE7B7-C5DA-D244-9A18-09B193B8CB8B}" sibTransId="{9989FB3C-EB58-A44D-8B94-BD4142CC5FD5}"/>
    <dgm:cxn modelId="{1E87175F-AC33-3B4A-B71B-B323DE6D2A01}" srcId="{C14F35C0-8FD7-EB42-8BCB-F4A8147D43BD}" destId="{E11AE1FE-7ED5-B54C-9370-97C1D300C1DB}" srcOrd="3" destOrd="0" parTransId="{78B28B87-C1A2-2F42-AFA3-E92A3E4BB49A}" sibTransId="{84F7B3D0-366C-6D41-8935-3C646953E8DD}"/>
    <dgm:cxn modelId="{BEA3CE60-2916-234A-B43A-3C480BE3A8FF}" type="presOf" srcId="{E11AE1FE-7ED5-B54C-9370-97C1D300C1DB}" destId="{3E3B69B3-367F-C64C-95BF-FC2B505FCC5B}" srcOrd="0" destOrd="0" presId="urn:microsoft.com/office/officeart/2005/8/layout/vList5"/>
    <dgm:cxn modelId="{18193245-01F5-D849-914F-48E8C46C963E}" srcId="{C5816D39-2F8E-5849-BADA-21F1852E693A}" destId="{E3020AB1-5B1B-7E4D-B4FE-6F701772CA2A}" srcOrd="0" destOrd="0" parTransId="{720E4FA4-6F30-C341-8738-EB81BA759BF8}" sibTransId="{C29EE636-0155-2646-8DB2-B81AFE1D0A03}"/>
    <dgm:cxn modelId="{05109D65-B31B-2F4E-8377-01CA85A4D6DC}" type="presOf" srcId="{D41F6BA6-3296-8E40-9D4A-B1DCAB5D1AEB}" destId="{03E8D8FE-2247-9E4C-8703-9C0E90704AAE}" srcOrd="0" destOrd="0" presId="urn:microsoft.com/office/officeart/2005/8/layout/vList5"/>
    <dgm:cxn modelId="{F272656A-8E3C-C249-B2D2-E967E8A862C0}" type="presOf" srcId="{6D6E19A1-9D95-344B-B609-193B2A1F01FD}" destId="{57D87235-0950-BA40-A326-5B1BE76E7630}" srcOrd="0" destOrd="0" presId="urn:microsoft.com/office/officeart/2005/8/layout/vList5"/>
    <dgm:cxn modelId="{7B643E7F-0B7C-F049-8ED9-DBBAAC33E964}" srcId="{C14F35C0-8FD7-EB42-8BCB-F4A8147D43BD}" destId="{6D6E19A1-9D95-344B-B609-193B2A1F01FD}" srcOrd="2" destOrd="0" parTransId="{E24235C5-1DE0-E742-919F-FCD76D78B38C}" sibTransId="{D9F59579-0C8E-B047-8E5E-5C6A24377B15}"/>
    <dgm:cxn modelId="{DF33E981-6FC2-7648-AFB0-86A0F424A200}" type="presOf" srcId="{C14F35C0-8FD7-EB42-8BCB-F4A8147D43BD}" destId="{62721F9B-89C4-704D-BB2D-40385E2075DE}" srcOrd="0" destOrd="0" presId="urn:microsoft.com/office/officeart/2005/8/layout/vList5"/>
    <dgm:cxn modelId="{F3955E8D-DAEE-0E46-9849-D167C8FDAB0B}" srcId="{E11AE1FE-7ED5-B54C-9370-97C1D300C1DB}" destId="{D41F6BA6-3296-8E40-9D4A-B1DCAB5D1AEB}" srcOrd="0" destOrd="0" parTransId="{EF629A1F-2826-A546-B1C3-CA54598BAB7E}" sibTransId="{8E1ABDF3-C837-FE4E-9436-FED3FBFE35DE}"/>
    <dgm:cxn modelId="{ACEC0D95-1AC7-CF47-B71D-01C15A1415A3}" type="presOf" srcId="{C5816D39-2F8E-5849-BADA-21F1852E693A}" destId="{7BC7E92F-05C0-114A-9B29-373FC92EC37F}" srcOrd="0" destOrd="0" presId="urn:microsoft.com/office/officeart/2005/8/layout/vList5"/>
    <dgm:cxn modelId="{73AA079C-54F5-6743-87BD-86321574DD4B}" srcId="{C14F35C0-8FD7-EB42-8BCB-F4A8147D43BD}" destId="{C5816D39-2F8E-5849-BADA-21F1852E693A}" srcOrd="4" destOrd="0" parTransId="{4B159AD9-A20A-D449-BC74-793DAB926AB7}" sibTransId="{CDD4FA53-6BB0-B749-B481-56824FD0D3D1}"/>
    <dgm:cxn modelId="{4659E7A6-744A-8344-8674-588D6DDB48A3}" srcId="{6D6E19A1-9D95-344B-B609-193B2A1F01FD}" destId="{0DC354A6-2805-5948-BC11-72B0813469AD}" srcOrd="0" destOrd="0" parTransId="{CD234959-23E1-F54F-A3C6-BE3FC0556FD3}" sibTransId="{869FDB94-912F-FB44-BCC6-5F79852FC904}"/>
    <dgm:cxn modelId="{525588B4-3D90-7740-813F-45289E17F3FA}" type="presOf" srcId="{2A175DA5-6C25-0E4C-981D-45127943E83A}" destId="{BEEFB558-F1C8-634A-A610-293688809A49}" srcOrd="0" destOrd="0" presId="urn:microsoft.com/office/officeart/2005/8/layout/vList5"/>
    <dgm:cxn modelId="{67C347B8-91EC-DC47-A8B3-3C58E4D16DE4}" srcId="{C14F35C0-8FD7-EB42-8BCB-F4A8147D43BD}" destId="{3D38C777-6C70-814D-8271-9D9D3ED381C5}" srcOrd="0" destOrd="0" parTransId="{9B32286E-1A2A-6640-B31D-E43EAF216299}" sibTransId="{211A313C-20E0-4541-A088-758D215CA933}"/>
    <dgm:cxn modelId="{40220BD5-B761-1640-B676-DE54030A8B51}" type="presOf" srcId="{3D38C777-6C70-814D-8271-9D9D3ED381C5}" destId="{0B1064EB-B9CF-D045-BDA4-57775C41C4DB}" srcOrd="0" destOrd="0" presId="urn:microsoft.com/office/officeart/2005/8/layout/vList5"/>
    <dgm:cxn modelId="{3BCD14EC-CB31-4745-A458-15BF9739B99B}" type="presOf" srcId="{0DC354A6-2805-5948-BC11-72B0813469AD}" destId="{0A69A71A-B372-CA4D-AD7F-D13A3C2C796D}" srcOrd="0" destOrd="0" presId="urn:microsoft.com/office/officeart/2005/8/layout/vList5"/>
    <dgm:cxn modelId="{78FF3F3B-2A41-734D-B9BF-FA9E59CA64B1}" type="presParOf" srcId="{62721F9B-89C4-704D-BB2D-40385E2075DE}" destId="{01FDBE0A-BFFA-A24E-9F06-4E364F2F06E1}" srcOrd="0" destOrd="0" presId="urn:microsoft.com/office/officeart/2005/8/layout/vList5"/>
    <dgm:cxn modelId="{2801A8BA-8B13-9641-8B39-A526396FE4F1}" type="presParOf" srcId="{01FDBE0A-BFFA-A24E-9F06-4E364F2F06E1}" destId="{0B1064EB-B9CF-D045-BDA4-57775C41C4DB}" srcOrd="0" destOrd="0" presId="urn:microsoft.com/office/officeart/2005/8/layout/vList5"/>
    <dgm:cxn modelId="{A37392DF-D0DF-E44F-B983-DCDEB5B5A199}" type="presParOf" srcId="{62721F9B-89C4-704D-BB2D-40385E2075DE}" destId="{857D90BE-BC07-CD4E-8658-9F9265E8FF85}" srcOrd="1" destOrd="0" presId="urn:microsoft.com/office/officeart/2005/8/layout/vList5"/>
    <dgm:cxn modelId="{D8029D7A-61AB-0445-8DB7-308703262D12}" type="presParOf" srcId="{62721F9B-89C4-704D-BB2D-40385E2075DE}" destId="{BFFDBD97-6F02-AD46-87CA-19979DF7E672}" srcOrd="2" destOrd="0" presId="urn:microsoft.com/office/officeart/2005/8/layout/vList5"/>
    <dgm:cxn modelId="{63550773-B541-D940-82AD-3DEAF74117E4}" type="presParOf" srcId="{BFFDBD97-6F02-AD46-87CA-19979DF7E672}" destId="{BEEFB558-F1C8-634A-A610-293688809A49}" srcOrd="0" destOrd="0" presId="urn:microsoft.com/office/officeart/2005/8/layout/vList5"/>
    <dgm:cxn modelId="{97A529A4-3CDF-994D-B10B-432979A83422}" type="presParOf" srcId="{BFFDBD97-6F02-AD46-87CA-19979DF7E672}" destId="{3A55EC4B-0759-DE4F-B73F-E37164999408}" srcOrd="1" destOrd="0" presId="urn:microsoft.com/office/officeart/2005/8/layout/vList5"/>
    <dgm:cxn modelId="{218C1AAE-2AB9-2848-BBEC-DAF869C499BE}" type="presParOf" srcId="{62721F9B-89C4-704D-BB2D-40385E2075DE}" destId="{CCCA93B0-5BF0-584D-BB29-BD4F1B6439D3}" srcOrd="3" destOrd="0" presId="urn:microsoft.com/office/officeart/2005/8/layout/vList5"/>
    <dgm:cxn modelId="{1274AEE4-5B87-224F-A520-8283F5AE55A7}" type="presParOf" srcId="{62721F9B-89C4-704D-BB2D-40385E2075DE}" destId="{9D899230-A821-8E4E-BA71-5DA4D371542F}" srcOrd="4" destOrd="0" presId="urn:microsoft.com/office/officeart/2005/8/layout/vList5"/>
    <dgm:cxn modelId="{5E98687D-9D90-A247-B476-4283D6510FFC}" type="presParOf" srcId="{9D899230-A821-8E4E-BA71-5DA4D371542F}" destId="{57D87235-0950-BA40-A326-5B1BE76E7630}" srcOrd="0" destOrd="0" presId="urn:microsoft.com/office/officeart/2005/8/layout/vList5"/>
    <dgm:cxn modelId="{FE9E8BB4-5B07-C543-AB84-B1CCBCD0091D}" type="presParOf" srcId="{9D899230-A821-8E4E-BA71-5DA4D371542F}" destId="{0A69A71A-B372-CA4D-AD7F-D13A3C2C796D}" srcOrd="1" destOrd="0" presId="urn:microsoft.com/office/officeart/2005/8/layout/vList5"/>
    <dgm:cxn modelId="{ABB2C0CF-95B8-9A4C-89D7-38227EDEA975}" type="presParOf" srcId="{62721F9B-89C4-704D-BB2D-40385E2075DE}" destId="{7173A7BD-5638-3C4F-BFD9-0D6572AC0166}" srcOrd="5" destOrd="0" presId="urn:microsoft.com/office/officeart/2005/8/layout/vList5"/>
    <dgm:cxn modelId="{F74140F1-87D3-E946-AAF8-AB5C7FD8FC48}" type="presParOf" srcId="{62721F9B-89C4-704D-BB2D-40385E2075DE}" destId="{FA8EE99E-C479-574A-B367-197D398CAEF3}" srcOrd="6" destOrd="0" presId="urn:microsoft.com/office/officeart/2005/8/layout/vList5"/>
    <dgm:cxn modelId="{81661F8F-1A66-BE4A-A071-2BFFFB23C927}" type="presParOf" srcId="{FA8EE99E-C479-574A-B367-197D398CAEF3}" destId="{3E3B69B3-367F-C64C-95BF-FC2B505FCC5B}" srcOrd="0" destOrd="0" presId="urn:microsoft.com/office/officeart/2005/8/layout/vList5"/>
    <dgm:cxn modelId="{27A97FDB-E065-D546-9378-D2A703FBD056}" type="presParOf" srcId="{FA8EE99E-C479-574A-B367-197D398CAEF3}" destId="{03E8D8FE-2247-9E4C-8703-9C0E90704AAE}" srcOrd="1" destOrd="0" presId="urn:microsoft.com/office/officeart/2005/8/layout/vList5"/>
    <dgm:cxn modelId="{1E6E20DB-7BBC-5949-A1A6-C4C3F253DFB5}" type="presParOf" srcId="{62721F9B-89C4-704D-BB2D-40385E2075DE}" destId="{754FD811-A53E-DA4C-804C-1CCA95752E3E}" srcOrd="7" destOrd="0" presId="urn:microsoft.com/office/officeart/2005/8/layout/vList5"/>
    <dgm:cxn modelId="{E7E8F934-1D01-7D4D-8835-5055FE6F9D97}" type="presParOf" srcId="{62721F9B-89C4-704D-BB2D-40385E2075DE}" destId="{C1DDA493-8793-3442-8186-3E00B849B72F}" srcOrd="8" destOrd="0" presId="urn:microsoft.com/office/officeart/2005/8/layout/vList5"/>
    <dgm:cxn modelId="{C9DBE2FE-0AC5-4B4B-863B-F8D5CC3CB7CA}" type="presParOf" srcId="{C1DDA493-8793-3442-8186-3E00B849B72F}" destId="{7BC7E92F-05C0-114A-9B29-373FC92EC37F}" srcOrd="0" destOrd="0" presId="urn:microsoft.com/office/officeart/2005/8/layout/vList5"/>
    <dgm:cxn modelId="{AA3FAF40-527F-3141-B61B-5ACF6DAE2307}" type="presParOf" srcId="{C1DDA493-8793-3442-8186-3E00B849B72F}" destId="{9DB9A771-AB28-2F4A-B0C6-2C02BA4C95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4F35C0-8FD7-EB42-8BCB-F4A8147D43BD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75DA5-6C25-0E4C-981D-45127943E83A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04058634-2535-1042-87EA-52604395D3D7}" type="parTrans" cxnId="{F88D5213-E2B7-4943-8B55-80FA616C8EA6}">
      <dgm:prSet/>
      <dgm:spPr/>
      <dgm:t>
        <a:bodyPr/>
        <a:lstStyle/>
        <a:p>
          <a:endParaRPr lang="en-US"/>
        </a:p>
      </dgm:t>
    </dgm:pt>
    <dgm:pt modelId="{11D60EF0-5776-3140-AEC6-01705A3E0B59}" type="sibTrans" cxnId="{F88D5213-E2B7-4943-8B55-80FA616C8EA6}">
      <dgm:prSet/>
      <dgm:spPr/>
      <dgm:t>
        <a:bodyPr/>
        <a:lstStyle/>
        <a:p>
          <a:endParaRPr lang="en-US"/>
        </a:p>
      </dgm:t>
    </dgm:pt>
    <dgm:pt modelId="{BE261A3A-D002-1B49-9A27-078FFDAD73B3}">
      <dgm:prSet phldrT="[Text]"/>
      <dgm:spPr/>
      <dgm:t>
        <a:bodyPr/>
        <a:lstStyle/>
        <a:p>
          <a:r>
            <a:rPr lang="en-US"/>
            <a:t>1.11%</a:t>
          </a:r>
        </a:p>
      </dgm:t>
    </dgm:pt>
    <dgm:pt modelId="{FBCAE7B7-C5DA-D244-9A18-09B193B8CB8B}" type="parTrans" cxnId="{D7ACBA3A-B920-BA47-8C42-30BBDFAC776F}">
      <dgm:prSet/>
      <dgm:spPr/>
      <dgm:t>
        <a:bodyPr/>
        <a:lstStyle/>
        <a:p>
          <a:endParaRPr lang="en-US"/>
        </a:p>
      </dgm:t>
    </dgm:pt>
    <dgm:pt modelId="{9989FB3C-EB58-A44D-8B94-BD4142CC5FD5}" type="sibTrans" cxnId="{D7ACBA3A-B920-BA47-8C42-30BBDFAC776F}">
      <dgm:prSet/>
      <dgm:spPr/>
      <dgm:t>
        <a:bodyPr/>
        <a:lstStyle/>
        <a:p>
          <a:endParaRPr lang="en-US"/>
        </a:p>
      </dgm:t>
    </dgm:pt>
    <dgm:pt modelId="{6D6E19A1-9D95-344B-B609-193B2A1F01FD}">
      <dgm:prSet phldrT="[Text]"/>
      <dgm:spPr/>
      <dgm:t>
        <a:bodyPr/>
        <a:lstStyle/>
        <a:p>
          <a:r>
            <a:rPr lang="en-US"/>
            <a:t>LDA</a:t>
          </a:r>
          <a:r>
            <a:rPr lang="en-US">
              <a:latin typeface="Corbel"/>
            </a:rPr>
            <a:t>*</a:t>
          </a:r>
          <a:endParaRPr lang="en-US"/>
        </a:p>
      </dgm:t>
    </dgm:pt>
    <dgm:pt modelId="{E24235C5-1DE0-E742-919F-FCD76D78B38C}" type="parTrans" cxnId="{7B643E7F-0B7C-F049-8ED9-DBBAAC33E964}">
      <dgm:prSet/>
      <dgm:spPr/>
      <dgm:t>
        <a:bodyPr/>
        <a:lstStyle/>
        <a:p>
          <a:endParaRPr lang="en-US"/>
        </a:p>
      </dgm:t>
    </dgm:pt>
    <dgm:pt modelId="{D9F59579-0C8E-B047-8E5E-5C6A24377B15}" type="sibTrans" cxnId="{7B643E7F-0B7C-F049-8ED9-DBBAAC33E964}">
      <dgm:prSet/>
      <dgm:spPr/>
      <dgm:t>
        <a:bodyPr/>
        <a:lstStyle/>
        <a:p>
          <a:endParaRPr lang="en-US"/>
        </a:p>
      </dgm:t>
    </dgm:pt>
    <dgm:pt modelId="{0DC354A6-2805-5948-BC11-72B0813469AD}">
      <dgm:prSet phldrT="[Text]"/>
      <dgm:spPr/>
      <dgm:t>
        <a:bodyPr/>
        <a:lstStyle/>
        <a:p>
          <a:r>
            <a:rPr lang="en-US"/>
            <a:t>21.2%</a:t>
          </a:r>
        </a:p>
      </dgm:t>
    </dgm:pt>
    <dgm:pt modelId="{CD234959-23E1-F54F-A3C6-BE3FC0556FD3}" type="parTrans" cxnId="{4659E7A6-744A-8344-8674-588D6DDB48A3}">
      <dgm:prSet/>
      <dgm:spPr/>
      <dgm:t>
        <a:bodyPr/>
        <a:lstStyle/>
        <a:p>
          <a:endParaRPr lang="en-US"/>
        </a:p>
      </dgm:t>
    </dgm:pt>
    <dgm:pt modelId="{869FDB94-912F-FB44-BCC6-5F79852FC904}" type="sibTrans" cxnId="{4659E7A6-744A-8344-8674-588D6DDB48A3}">
      <dgm:prSet/>
      <dgm:spPr/>
      <dgm:t>
        <a:bodyPr/>
        <a:lstStyle/>
        <a:p>
          <a:endParaRPr lang="en-US"/>
        </a:p>
      </dgm:t>
    </dgm:pt>
    <dgm:pt modelId="{E11AE1FE-7ED5-B54C-9370-97C1D300C1DB}">
      <dgm:prSet phldrT="[Text]"/>
      <dgm:spPr/>
      <dgm:t>
        <a:bodyPr/>
        <a:lstStyle/>
        <a:p>
          <a:r>
            <a:rPr lang="en-US"/>
            <a:t>QDA</a:t>
          </a:r>
        </a:p>
      </dgm:t>
    </dgm:pt>
    <dgm:pt modelId="{78B28B87-C1A2-2F42-AFA3-E92A3E4BB49A}" type="parTrans" cxnId="{1E87175F-AC33-3B4A-B71B-B323DE6D2A01}">
      <dgm:prSet/>
      <dgm:spPr/>
      <dgm:t>
        <a:bodyPr/>
        <a:lstStyle/>
        <a:p>
          <a:endParaRPr lang="en-US"/>
        </a:p>
      </dgm:t>
    </dgm:pt>
    <dgm:pt modelId="{84F7B3D0-366C-6D41-8935-3C646953E8DD}" type="sibTrans" cxnId="{1E87175F-AC33-3B4A-B71B-B323DE6D2A01}">
      <dgm:prSet/>
      <dgm:spPr/>
      <dgm:t>
        <a:bodyPr/>
        <a:lstStyle/>
        <a:p>
          <a:endParaRPr lang="en-US"/>
        </a:p>
      </dgm:t>
    </dgm:pt>
    <dgm:pt modelId="{D41F6BA6-3296-8E40-9D4A-B1DCAB5D1AEB}">
      <dgm:prSet phldrT="[Text]"/>
      <dgm:spPr/>
      <dgm:t>
        <a:bodyPr/>
        <a:lstStyle/>
        <a:p>
          <a:r>
            <a:rPr lang="en-US"/>
            <a:t>2.34%</a:t>
          </a:r>
        </a:p>
      </dgm:t>
    </dgm:pt>
    <dgm:pt modelId="{EF629A1F-2826-A546-B1C3-CA54598BAB7E}" type="parTrans" cxnId="{F3955E8D-DAEE-0E46-9849-D167C8FDAB0B}">
      <dgm:prSet/>
      <dgm:spPr/>
      <dgm:t>
        <a:bodyPr/>
        <a:lstStyle/>
        <a:p>
          <a:endParaRPr lang="en-US"/>
        </a:p>
      </dgm:t>
    </dgm:pt>
    <dgm:pt modelId="{8E1ABDF3-C837-FE4E-9436-FED3FBFE35DE}" type="sibTrans" cxnId="{F3955E8D-DAEE-0E46-9849-D167C8FDAB0B}">
      <dgm:prSet/>
      <dgm:spPr/>
      <dgm:t>
        <a:bodyPr/>
        <a:lstStyle/>
        <a:p>
          <a:endParaRPr lang="en-US"/>
        </a:p>
      </dgm:t>
    </dgm:pt>
    <dgm:pt modelId="{C5816D39-2F8E-5849-BADA-21F1852E693A}">
      <dgm:prSet/>
      <dgm:spPr/>
      <dgm:t>
        <a:bodyPr/>
        <a:lstStyle/>
        <a:p>
          <a:r>
            <a:rPr lang="en-US"/>
            <a:t>Classification Tree</a:t>
          </a:r>
        </a:p>
      </dgm:t>
    </dgm:pt>
    <dgm:pt modelId="{4B159AD9-A20A-D449-BC74-793DAB926AB7}" type="parTrans" cxnId="{73AA079C-54F5-6743-87BD-86321574DD4B}">
      <dgm:prSet/>
      <dgm:spPr/>
      <dgm:t>
        <a:bodyPr/>
        <a:lstStyle/>
        <a:p>
          <a:endParaRPr lang="en-US"/>
        </a:p>
      </dgm:t>
    </dgm:pt>
    <dgm:pt modelId="{CDD4FA53-6BB0-B749-B481-56824FD0D3D1}" type="sibTrans" cxnId="{73AA079C-54F5-6743-87BD-86321574DD4B}">
      <dgm:prSet/>
      <dgm:spPr/>
      <dgm:t>
        <a:bodyPr/>
        <a:lstStyle/>
        <a:p>
          <a:endParaRPr lang="en-US"/>
        </a:p>
      </dgm:t>
    </dgm:pt>
    <dgm:pt modelId="{E3020AB1-5B1B-7E4D-B4FE-6F701772CA2A}">
      <dgm:prSet/>
      <dgm:spPr/>
      <dgm:t>
        <a:bodyPr/>
        <a:lstStyle/>
        <a:p>
          <a:r>
            <a:rPr lang="en-US"/>
            <a:t>1.33%</a:t>
          </a:r>
        </a:p>
      </dgm:t>
    </dgm:pt>
    <dgm:pt modelId="{720E4FA4-6F30-C341-8738-EB81BA759BF8}" type="parTrans" cxnId="{18193245-01F5-D849-914F-48E8C46C963E}">
      <dgm:prSet/>
      <dgm:spPr/>
      <dgm:t>
        <a:bodyPr/>
        <a:lstStyle/>
        <a:p>
          <a:endParaRPr lang="en-US"/>
        </a:p>
      </dgm:t>
    </dgm:pt>
    <dgm:pt modelId="{C29EE636-0155-2646-8DB2-B81AFE1D0A03}" type="sibTrans" cxnId="{18193245-01F5-D849-914F-48E8C46C963E}">
      <dgm:prSet/>
      <dgm:spPr/>
      <dgm:t>
        <a:bodyPr/>
        <a:lstStyle/>
        <a:p>
          <a:endParaRPr lang="en-US"/>
        </a:p>
      </dgm:t>
    </dgm:pt>
    <dgm:pt modelId="{3D38C777-6C70-814D-8271-9D9D3ED381C5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/>
            <a:t>With 10 fold</a:t>
          </a:r>
          <a:r>
            <a:rPr lang="en-US">
              <a:latin typeface="Corbel"/>
            </a:rPr>
            <a:t> Stratified</a:t>
          </a:r>
          <a:r>
            <a:rPr lang="en-US"/>
            <a:t> Cross Validation</a:t>
          </a:r>
        </a:p>
      </dgm:t>
    </dgm:pt>
    <dgm:pt modelId="{9B32286E-1A2A-6640-B31D-E43EAF216299}" type="parTrans" cxnId="{67C347B8-91EC-DC47-A8B3-3C58E4D16DE4}">
      <dgm:prSet/>
      <dgm:spPr/>
      <dgm:t>
        <a:bodyPr/>
        <a:lstStyle/>
        <a:p>
          <a:endParaRPr lang="en-US"/>
        </a:p>
      </dgm:t>
    </dgm:pt>
    <dgm:pt modelId="{211A313C-20E0-4541-A088-758D215CA933}" type="sibTrans" cxnId="{67C347B8-91EC-DC47-A8B3-3C58E4D16DE4}">
      <dgm:prSet/>
      <dgm:spPr/>
      <dgm:t>
        <a:bodyPr/>
        <a:lstStyle/>
        <a:p>
          <a:endParaRPr lang="en-US"/>
        </a:p>
      </dgm:t>
    </dgm:pt>
    <dgm:pt modelId="{62721F9B-89C4-704D-BB2D-40385E2075DE}" type="pres">
      <dgm:prSet presAssocID="{C14F35C0-8FD7-EB42-8BCB-F4A8147D43BD}" presName="Name0" presStyleCnt="0">
        <dgm:presLayoutVars>
          <dgm:dir/>
          <dgm:animLvl val="lvl"/>
          <dgm:resizeHandles val="exact"/>
        </dgm:presLayoutVars>
      </dgm:prSet>
      <dgm:spPr/>
    </dgm:pt>
    <dgm:pt modelId="{01FDBE0A-BFFA-A24E-9F06-4E364F2F06E1}" type="pres">
      <dgm:prSet presAssocID="{3D38C777-6C70-814D-8271-9D9D3ED381C5}" presName="linNode" presStyleCnt="0"/>
      <dgm:spPr/>
    </dgm:pt>
    <dgm:pt modelId="{0B1064EB-B9CF-D045-BDA4-57775C41C4DB}" type="pres">
      <dgm:prSet presAssocID="{3D38C777-6C70-814D-8271-9D9D3ED381C5}" presName="parentText" presStyleLbl="node1" presStyleIdx="0" presStyleCnt="5" custScaleX="277778">
        <dgm:presLayoutVars>
          <dgm:chMax val="1"/>
          <dgm:bulletEnabled val="1"/>
        </dgm:presLayoutVars>
      </dgm:prSet>
      <dgm:spPr/>
    </dgm:pt>
    <dgm:pt modelId="{857D90BE-BC07-CD4E-8658-9F9265E8FF85}" type="pres">
      <dgm:prSet presAssocID="{211A313C-20E0-4541-A088-758D215CA933}" presName="sp" presStyleCnt="0"/>
      <dgm:spPr/>
    </dgm:pt>
    <dgm:pt modelId="{BFFDBD97-6F02-AD46-87CA-19979DF7E672}" type="pres">
      <dgm:prSet presAssocID="{2A175DA5-6C25-0E4C-981D-45127943E83A}" presName="linNode" presStyleCnt="0"/>
      <dgm:spPr/>
    </dgm:pt>
    <dgm:pt modelId="{BEEFB558-F1C8-634A-A610-293688809A49}" type="pres">
      <dgm:prSet presAssocID="{2A175DA5-6C25-0E4C-981D-45127943E8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A55EC4B-0759-DE4F-B73F-E37164999408}" type="pres">
      <dgm:prSet presAssocID="{2A175DA5-6C25-0E4C-981D-45127943E83A}" presName="descendantText" presStyleLbl="alignAccFollowNode1" presStyleIdx="0" presStyleCnt="4">
        <dgm:presLayoutVars>
          <dgm:bulletEnabled val="1"/>
        </dgm:presLayoutVars>
      </dgm:prSet>
      <dgm:spPr/>
    </dgm:pt>
    <dgm:pt modelId="{CCCA93B0-5BF0-584D-BB29-BD4F1B6439D3}" type="pres">
      <dgm:prSet presAssocID="{11D60EF0-5776-3140-AEC6-01705A3E0B59}" presName="sp" presStyleCnt="0"/>
      <dgm:spPr/>
    </dgm:pt>
    <dgm:pt modelId="{9D899230-A821-8E4E-BA71-5DA4D371542F}" type="pres">
      <dgm:prSet presAssocID="{6D6E19A1-9D95-344B-B609-193B2A1F01FD}" presName="linNode" presStyleCnt="0"/>
      <dgm:spPr/>
    </dgm:pt>
    <dgm:pt modelId="{57D87235-0950-BA40-A326-5B1BE76E7630}" type="pres">
      <dgm:prSet presAssocID="{6D6E19A1-9D95-344B-B609-193B2A1F01F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A69A71A-B372-CA4D-AD7F-D13A3C2C796D}" type="pres">
      <dgm:prSet presAssocID="{6D6E19A1-9D95-344B-B609-193B2A1F01FD}" presName="descendantText" presStyleLbl="alignAccFollowNode1" presStyleIdx="1" presStyleCnt="4">
        <dgm:presLayoutVars>
          <dgm:bulletEnabled val="1"/>
        </dgm:presLayoutVars>
      </dgm:prSet>
      <dgm:spPr/>
    </dgm:pt>
    <dgm:pt modelId="{7173A7BD-5638-3C4F-BFD9-0D6572AC0166}" type="pres">
      <dgm:prSet presAssocID="{D9F59579-0C8E-B047-8E5E-5C6A24377B15}" presName="sp" presStyleCnt="0"/>
      <dgm:spPr/>
    </dgm:pt>
    <dgm:pt modelId="{FA8EE99E-C479-574A-B367-197D398CAEF3}" type="pres">
      <dgm:prSet presAssocID="{E11AE1FE-7ED5-B54C-9370-97C1D300C1DB}" presName="linNode" presStyleCnt="0"/>
      <dgm:spPr/>
    </dgm:pt>
    <dgm:pt modelId="{3E3B69B3-367F-C64C-95BF-FC2B505FCC5B}" type="pres">
      <dgm:prSet presAssocID="{E11AE1FE-7ED5-B54C-9370-97C1D300C1D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03E8D8FE-2247-9E4C-8703-9C0E90704AAE}" type="pres">
      <dgm:prSet presAssocID="{E11AE1FE-7ED5-B54C-9370-97C1D300C1DB}" presName="descendantText" presStyleLbl="alignAccFollowNode1" presStyleIdx="2" presStyleCnt="4">
        <dgm:presLayoutVars>
          <dgm:bulletEnabled val="1"/>
        </dgm:presLayoutVars>
      </dgm:prSet>
      <dgm:spPr/>
    </dgm:pt>
    <dgm:pt modelId="{754FD811-A53E-DA4C-804C-1CCA95752E3E}" type="pres">
      <dgm:prSet presAssocID="{84F7B3D0-366C-6D41-8935-3C646953E8DD}" presName="sp" presStyleCnt="0"/>
      <dgm:spPr/>
    </dgm:pt>
    <dgm:pt modelId="{C1DDA493-8793-3442-8186-3E00B849B72F}" type="pres">
      <dgm:prSet presAssocID="{C5816D39-2F8E-5849-BADA-21F1852E693A}" presName="linNode" presStyleCnt="0"/>
      <dgm:spPr/>
    </dgm:pt>
    <dgm:pt modelId="{7BC7E92F-05C0-114A-9B29-373FC92EC37F}" type="pres">
      <dgm:prSet presAssocID="{C5816D39-2F8E-5849-BADA-21F1852E693A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9DB9A771-AB28-2F4A-B0C6-2C02BA4C9598}" type="pres">
      <dgm:prSet presAssocID="{C5816D39-2F8E-5849-BADA-21F1852E693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88D5213-E2B7-4943-8B55-80FA616C8EA6}" srcId="{C14F35C0-8FD7-EB42-8BCB-F4A8147D43BD}" destId="{2A175DA5-6C25-0E4C-981D-45127943E83A}" srcOrd="1" destOrd="0" parTransId="{04058634-2535-1042-87EA-52604395D3D7}" sibTransId="{11D60EF0-5776-3140-AEC6-01705A3E0B59}"/>
    <dgm:cxn modelId="{306D282F-06BC-F446-BE44-99C17037D5CD}" type="presOf" srcId="{E3020AB1-5B1B-7E4D-B4FE-6F701772CA2A}" destId="{9DB9A771-AB28-2F4A-B0C6-2C02BA4C9598}" srcOrd="0" destOrd="0" presId="urn:microsoft.com/office/officeart/2005/8/layout/vList5"/>
    <dgm:cxn modelId="{B475AA35-1647-C840-8F0C-67C98FA56D81}" type="presOf" srcId="{BE261A3A-D002-1B49-9A27-078FFDAD73B3}" destId="{3A55EC4B-0759-DE4F-B73F-E37164999408}" srcOrd="0" destOrd="0" presId="urn:microsoft.com/office/officeart/2005/8/layout/vList5"/>
    <dgm:cxn modelId="{D7ACBA3A-B920-BA47-8C42-30BBDFAC776F}" srcId="{2A175DA5-6C25-0E4C-981D-45127943E83A}" destId="{BE261A3A-D002-1B49-9A27-078FFDAD73B3}" srcOrd="0" destOrd="0" parTransId="{FBCAE7B7-C5DA-D244-9A18-09B193B8CB8B}" sibTransId="{9989FB3C-EB58-A44D-8B94-BD4142CC5FD5}"/>
    <dgm:cxn modelId="{1E87175F-AC33-3B4A-B71B-B323DE6D2A01}" srcId="{C14F35C0-8FD7-EB42-8BCB-F4A8147D43BD}" destId="{E11AE1FE-7ED5-B54C-9370-97C1D300C1DB}" srcOrd="3" destOrd="0" parTransId="{78B28B87-C1A2-2F42-AFA3-E92A3E4BB49A}" sibTransId="{84F7B3D0-366C-6D41-8935-3C646953E8DD}"/>
    <dgm:cxn modelId="{BEA3CE60-2916-234A-B43A-3C480BE3A8FF}" type="presOf" srcId="{E11AE1FE-7ED5-B54C-9370-97C1D300C1DB}" destId="{3E3B69B3-367F-C64C-95BF-FC2B505FCC5B}" srcOrd="0" destOrd="0" presId="urn:microsoft.com/office/officeart/2005/8/layout/vList5"/>
    <dgm:cxn modelId="{18193245-01F5-D849-914F-48E8C46C963E}" srcId="{C5816D39-2F8E-5849-BADA-21F1852E693A}" destId="{E3020AB1-5B1B-7E4D-B4FE-6F701772CA2A}" srcOrd="0" destOrd="0" parTransId="{720E4FA4-6F30-C341-8738-EB81BA759BF8}" sibTransId="{C29EE636-0155-2646-8DB2-B81AFE1D0A03}"/>
    <dgm:cxn modelId="{05109D65-B31B-2F4E-8377-01CA85A4D6DC}" type="presOf" srcId="{D41F6BA6-3296-8E40-9D4A-B1DCAB5D1AEB}" destId="{03E8D8FE-2247-9E4C-8703-9C0E90704AAE}" srcOrd="0" destOrd="0" presId="urn:microsoft.com/office/officeart/2005/8/layout/vList5"/>
    <dgm:cxn modelId="{F272656A-8E3C-C249-B2D2-E967E8A862C0}" type="presOf" srcId="{6D6E19A1-9D95-344B-B609-193B2A1F01FD}" destId="{57D87235-0950-BA40-A326-5B1BE76E7630}" srcOrd="0" destOrd="0" presId="urn:microsoft.com/office/officeart/2005/8/layout/vList5"/>
    <dgm:cxn modelId="{7B643E7F-0B7C-F049-8ED9-DBBAAC33E964}" srcId="{C14F35C0-8FD7-EB42-8BCB-F4A8147D43BD}" destId="{6D6E19A1-9D95-344B-B609-193B2A1F01FD}" srcOrd="2" destOrd="0" parTransId="{E24235C5-1DE0-E742-919F-FCD76D78B38C}" sibTransId="{D9F59579-0C8E-B047-8E5E-5C6A24377B15}"/>
    <dgm:cxn modelId="{DF33E981-6FC2-7648-AFB0-86A0F424A200}" type="presOf" srcId="{C14F35C0-8FD7-EB42-8BCB-F4A8147D43BD}" destId="{62721F9B-89C4-704D-BB2D-40385E2075DE}" srcOrd="0" destOrd="0" presId="urn:microsoft.com/office/officeart/2005/8/layout/vList5"/>
    <dgm:cxn modelId="{F3955E8D-DAEE-0E46-9849-D167C8FDAB0B}" srcId="{E11AE1FE-7ED5-B54C-9370-97C1D300C1DB}" destId="{D41F6BA6-3296-8E40-9D4A-B1DCAB5D1AEB}" srcOrd="0" destOrd="0" parTransId="{EF629A1F-2826-A546-B1C3-CA54598BAB7E}" sibTransId="{8E1ABDF3-C837-FE4E-9436-FED3FBFE35DE}"/>
    <dgm:cxn modelId="{ACEC0D95-1AC7-CF47-B71D-01C15A1415A3}" type="presOf" srcId="{C5816D39-2F8E-5849-BADA-21F1852E693A}" destId="{7BC7E92F-05C0-114A-9B29-373FC92EC37F}" srcOrd="0" destOrd="0" presId="urn:microsoft.com/office/officeart/2005/8/layout/vList5"/>
    <dgm:cxn modelId="{73AA079C-54F5-6743-87BD-86321574DD4B}" srcId="{C14F35C0-8FD7-EB42-8BCB-F4A8147D43BD}" destId="{C5816D39-2F8E-5849-BADA-21F1852E693A}" srcOrd="4" destOrd="0" parTransId="{4B159AD9-A20A-D449-BC74-793DAB926AB7}" sibTransId="{CDD4FA53-6BB0-B749-B481-56824FD0D3D1}"/>
    <dgm:cxn modelId="{4659E7A6-744A-8344-8674-588D6DDB48A3}" srcId="{6D6E19A1-9D95-344B-B609-193B2A1F01FD}" destId="{0DC354A6-2805-5948-BC11-72B0813469AD}" srcOrd="0" destOrd="0" parTransId="{CD234959-23E1-F54F-A3C6-BE3FC0556FD3}" sibTransId="{869FDB94-912F-FB44-BCC6-5F79852FC904}"/>
    <dgm:cxn modelId="{525588B4-3D90-7740-813F-45289E17F3FA}" type="presOf" srcId="{2A175DA5-6C25-0E4C-981D-45127943E83A}" destId="{BEEFB558-F1C8-634A-A610-293688809A49}" srcOrd="0" destOrd="0" presId="urn:microsoft.com/office/officeart/2005/8/layout/vList5"/>
    <dgm:cxn modelId="{67C347B8-91EC-DC47-A8B3-3C58E4D16DE4}" srcId="{C14F35C0-8FD7-EB42-8BCB-F4A8147D43BD}" destId="{3D38C777-6C70-814D-8271-9D9D3ED381C5}" srcOrd="0" destOrd="0" parTransId="{9B32286E-1A2A-6640-B31D-E43EAF216299}" sibTransId="{211A313C-20E0-4541-A088-758D215CA933}"/>
    <dgm:cxn modelId="{40220BD5-B761-1640-B676-DE54030A8B51}" type="presOf" srcId="{3D38C777-6C70-814D-8271-9D9D3ED381C5}" destId="{0B1064EB-B9CF-D045-BDA4-57775C41C4DB}" srcOrd="0" destOrd="0" presId="urn:microsoft.com/office/officeart/2005/8/layout/vList5"/>
    <dgm:cxn modelId="{3BCD14EC-CB31-4745-A458-15BF9739B99B}" type="presOf" srcId="{0DC354A6-2805-5948-BC11-72B0813469AD}" destId="{0A69A71A-B372-CA4D-AD7F-D13A3C2C796D}" srcOrd="0" destOrd="0" presId="urn:microsoft.com/office/officeart/2005/8/layout/vList5"/>
    <dgm:cxn modelId="{78FF3F3B-2A41-734D-B9BF-FA9E59CA64B1}" type="presParOf" srcId="{62721F9B-89C4-704D-BB2D-40385E2075DE}" destId="{01FDBE0A-BFFA-A24E-9F06-4E364F2F06E1}" srcOrd="0" destOrd="0" presId="urn:microsoft.com/office/officeart/2005/8/layout/vList5"/>
    <dgm:cxn modelId="{2801A8BA-8B13-9641-8B39-A526396FE4F1}" type="presParOf" srcId="{01FDBE0A-BFFA-A24E-9F06-4E364F2F06E1}" destId="{0B1064EB-B9CF-D045-BDA4-57775C41C4DB}" srcOrd="0" destOrd="0" presId="urn:microsoft.com/office/officeart/2005/8/layout/vList5"/>
    <dgm:cxn modelId="{A37392DF-D0DF-E44F-B983-DCDEB5B5A199}" type="presParOf" srcId="{62721F9B-89C4-704D-BB2D-40385E2075DE}" destId="{857D90BE-BC07-CD4E-8658-9F9265E8FF85}" srcOrd="1" destOrd="0" presId="urn:microsoft.com/office/officeart/2005/8/layout/vList5"/>
    <dgm:cxn modelId="{D8029D7A-61AB-0445-8DB7-308703262D12}" type="presParOf" srcId="{62721F9B-89C4-704D-BB2D-40385E2075DE}" destId="{BFFDBD97-6F02-AD46-87CA-19979DF7E672}" srcOrd="2" destOrd="0" presId="urn:microsoft.com/office/officeart/2005/8/layout/vList5"/>
    <dgm:cxn modelId="{63550773-B541-D940-82AD-3DEAF74117E4}" type="presParOf" srcId="{BFFDBD97-6F02-AD46-87CA-19979DF7E672}" destId="{BEEFB558-F1C8-634A-A610-293688809A49}" srcOrd="0" destOrd="0" presId="urn:microsoft.com/office/officeart/2005/8/layout/vList5"/>
    <dgm:cxn modelId="{97A529A4-3CDF-994D-B10B-432979A83422}" type="presParOf" srcId="{BFFDBD97-6F02-AD46-87CA-19979DF7E672}" destId="{3A55EC4B-0759-DE4F-B73F-E37164999408}" srcOrd="1" destOrd="0" presId="urn:microsoft.com/office/officeart/2005/8/layout/vList5"/>
    <dgm:cxn modelId="{218C1AAE-2AB9-2848-BBEC-DAF869C499BE}" type="presParOf" srcId="{62721F9B-89C4-704D-BB2D-40385E2075DE}" destId="{CCCA93B0-5BF0-584D-BB29-BD4F1B6439D3}" srcOrd="3" destOrd="0" presId="urn:microsoft.com/office/officeart/2005/8/layout/vList5"/>
    <dgm:cxn modelId="{1274AEE4-5B87-224F-A520-8283F5AE55A7}" type="presParOf" srcId="{62721F9B-89C4-704D-BB2D-40385E2075DE}" destId="{9D899230-A821-8E4E-BA71-5DA4D371542F}" srcOrd="4" destOrd="0" presId="urn:microsoft.com/office/officeart/2005/8/layout/vList5"/>
    <dgm:cxn modelId="{5E98687D-9D90-A247-B476-4283D6510FFC}" type="presParOf" srcId="{9D899230-A821-8E4E-BA71-5DA4D371542F}" destId="{57D87235-0950-BA40-A326-5B1BE76E7630}" srcOrd="0" destOrd="0" presId="urn:microsoft.com/office/officeart/2005/8/layout/vList5"/>
    <dgm:cxn modelId="{FE9E8BB4-5B07-C543-AB84-B1CCBCD0091D}" type="presParOf" srcId="{9D899230-A821-8E4E-BA71-5DA4D371542F}" destId="{0A69A71A-B372-CA4D-AD7F-D13A3C2C796D}" srcOrd="1" destOrd="0" presId="urn:microsoft.com/office/officeart/2005/8/layout/vList5"/>
    <dgm:cxn modelId="{ABB2C0CF-95B8-9A4C-89D7-38227EDEA975}" type="presParOf" srcId="{62721F9B-89C4-704D-BB2D-40385E2075DE}" destId="{7173A7BD-5638-3C4F-BFD9-0D6572AC0166}" srcOrd="5" destOrd="0" presId="urn:microsoft.com/office/officeart/2005/8/layout/vList5"/>
    <dgm:cxn modelId="{F74140F1-87D3-E946-AAF8-AB5C7FD8FC48}" type="presParOf" srcId="{62721F9B-89C4-704D-BB2D-40385E2075DE}" destId="{FA8EE99E-C479-574A-B367-197D398CAEF3}" srcOrd="6" destOrd="0" presId="urn:microsoft.com/office/officeart/2005/8/layout/vList5"/>
    <dgm:cxn modelId="{81661F8F-1A66-BE4A-A071-2BFFFB23C927}" type="presParOf" srcId="{FA8EE99E-C479-574A-B367-197D398CAEF3}" destId="{3E3B69B3-367F-C64C-95BF-FC2B505FCC5B}" srcOrd="0" destOrd="0" presId="urn:microsoft.com/office/officeart/2005/8/layout/vList5"/>
    <dgm:cxn modelId="{27A97FDB-E065-D546-9378-D2A703FBD056}" type="presParOf" srcId="{FA8EE99E-C479-574A-B367-197D398CAEF3}" destId="{03E8D8FE-2247-9E4C-8703-9C0E90704AAE}" srcOrd="1" destOrd="0" presId="urn:microsoft.com/office/officeart/2005/8/layout/vList5"/>
    <dgm:cxn modelId="{1E6E20DB-7BBC-5949-A1A6-C4C3F253DFB5}" type="presParOf" srcId="{62721F9B-89C4-704D-BB2D-40385E2075DE}" destId="{754FD811-A53E-DA4C-804C-1CCA95752E3E}" srcOrd="7" destOrd="0" presId="urn:microsoft.com/office/officeart/2005/8/layout/vList5"/>
    <dgm:cxn modelId="{E7E8F934-1D01-7D4D-8835-5055FE6F9D97}" type="presParOf" srcId="{62721F9B-89C4-704D-BB2D-40385E2075DE}" destId="{C1DDA493-8793-3442-8186-3E00B849B72F}" srcOrd="8" destOrd="0" presId="urn:microsoft.com/office/officeart/2005/8/layout/vList5"/>
    <dgm:cxn modelId="{C9DBE2FE-0AC5-4B4B-863B-F8D5CC3CB7CA}" type="presParOf" srcId="{C1DDA493-8793-3442-8186-3E00B849B72F}" destId="{7BC7E92F-05C0-114A-9B29-373FC92EC37F}" srcOrd="0" destOrd="0" presId="urn:microsoft.com/office/officeart/2005/8/layout/vList5"/>
    <dgm:cxn modelId="{AA3FAF40-527F-3141-B61B-5ACF6DAE2307}" type="presParOf" srcId="{C1DDA493-8793-3442-8186-3E00B849B72F}" destId="{9DB9A771-AB28-2F4A-B0C6-2C02BA4C95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064EB-B9CF-D045-BDA4-57775C41C4DB}">
      <dsp:nvSpPr>
        <dsp:cNvPr id="0" name=""/>
        <dsp:cNvSpPr/>
      </dsp:nvSpPr>
      <dsp:spPr>
        <a:xfrm>
          <a:off x="0" y="1158"/>
          <a:ext cx="4907716" cy="674507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 Stratified Sampling (75% train, 25% test)</a:t>
          </a:r>
          <a:endParaRPr lang="en-US" sz="1500" kern="1200"/>
        </a:p>
      </dsp:txBody>
      <dsp:txXfrm>
        <a:off x="32927" y="34085"/>
        <a:ext cx="4841862" cy="608653"/>
      </dsp:txXfrm>
    </dsp:sp>
    <dsp:sp modelId="{3A55EC4B-0759-DE4F-B73F-E37164999408}">
      <dsp:nvSpPr>
        <dsp:cNvPr id="0" name=""/>
        <dsp:cNvSpPr/>
      </dsp:nvSpPr>
      <dsp:spPr>
        <a:xfrm rot="5400000">
          <a:off x="3070703" y="-525357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>
              <a:solidFill>
                <a:srgbClr val="00B050"/>
              </a:solidFill>
              <a:latin typeface="Corbel"/>
            </a:rPr>
            <a:t>23.9</a:t>
          </a:r>
          <a:r>
            <a:rPr lang="en-US" sz="2700" b="1" kern="1200">
              <a:solidFill>
                <a:srgbClr val="00B050"/>
              </a:solidFill>
            </a:rPr>
            <a:t>%</a:t>
          </a:r>
        </a:p>
      </dsp:txBody>
      <dsp:txXfrm rot="-5400000">
        <a:off x="1768504" y="803183"/>
        <a:ext cx="3117665" cy="486924"/>
      </dsp:txXfrm>
    </dsp:sp>
    <dsp:sp modelId="{BEEFB558-F1C8-634A-A610-293688809A49}">
      <dsp:nvSpPr>
        <dsp:cNvPr id="0" name=""/>
        <dsp:cNvSpPr/>
      </dsp:nvSpPr>
      <dsp:spPr>
        <a:xfrm>
          <a:off x="0" y="709391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Logistic regression</a:t>
          </a:r>
        </a:p>
      </dsp:txBody>
      <dsp:txXfrm>
        <a:off x="32927" y="742318"/>
        <a:ext cx="1702649" cy="608653"/>
      </dsp:txXfrm>
    </dsp:sp>
    <dsp:sp modelId="{0A69A71A-B372-CA4D-AD7F-D13A3C2C796D}">
      <dsp:nvSpPr>
        <dsp:cNvPr id="0" name=""/>
        <dsp:cNvSpPr/>
      </dsp:nvSpPr>
      <dsp:spPr>
        <a:xfrm rot="5400000">
          <a:off x="3070703" y="182875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25.4%</a:t>
          </a:r>
          <a:endParaRPr lang="en-US" sz="2700" kern="1200"/>
        </a:p>
      </dsp:txBody>
      <dsp:txXfrm rot="-5400000">
        <a:off x="1768504" y="1511416"/>
        <a:ext cx="3117665" cy="486924"/>
      </dsp:txXfrm>
    </dsp:sp>
    <dsp:sp modelId="{57D87235-0950-BA40-A326-5B1BE76E7630}">
      <dsp:nvSpPr>
        <dsp:cNvPr id="0" name=""/>
        <dsp:cNvSpPr/>
      </dsp:nvSpPr>
      <dsp:spPr>
        <a:xfrm>
          <a:off x="0" y="1417624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LDA</a:t>
          </a:r>
          <a:r>
            <a:rPr lang="en-US" sz="1500" kern="1200">
              <a:latin typeface="Corbel"/>
            </a:rPr>
            <a:t> *</a:t>
          </a:r>
          <a:endParaRPr lang="en-US" sz="1500" kern="1200"/>
        </a:p>
      </dsp:txBody>
      <dsp:txXfrm>
        <a:off x="32927" y="1450551"/>
        <a:ext cx="1702649" cy="608653"/>
      </dsp:txXfrm>
    </dsp:sp>
    <dsp:sp modelId="{03E8D8FE-2247-9E4C-8703-9C0E90704AAE}">
      <dsp:nvSpPr>
        <dsp:cNvPr id="0" name=""/>
        <dsp:cNvSpPr/>
      </dsp:nvSpPr>
      <dsp:spPr>
        <a:xfrm rot="5400000">
          <a:off x="3070703" y="891108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26.1%</a:t>
          </a:r>
          <a:endParaRPr lang="en-US" sz="2700" kern="1200"/>
        </a:p>
      </dsp:txBody>
      <dsp:txXfrm rot="-5400000">
        <a:off x="1768504" y="2219649"/>
        <a:ext cx="3117665" cy="486924"/>
      </dsp:txXfrm>
    </dsp:sp>
    <dsp:sp modelId="{3E3B69B3-367F-C64C-95BF-FC2B505FCC5B}">
      <dsp:nvSpPr>
        <dsp:cNvPr id="0" name=""/>
        <dsp:cNvSpPr/>
      </dsp:nvSpPr>
      <dsp:spPr>
        <a:xfrm>
          <a:off x="0" y="2125857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QDA</a:t>
          </a:r>
        </a:p>
      </dsp:txBody>
      <dsp:txXfrm>
        <a:off x="32927" y="2158784"/>
        <a:ext cx="1702649" cy="608653"/>
      </dsp:txXfrm>
    </dsp:sp>
    <dsp:sp modelId="{9DB9A771-AB28-2F4A-B0C6-2C02BA4C9598}">
      <dsp:nvSpPr>
        <dsp:cNvPr id="0" name=""/>
        <dsp:cNvSpPr/>
      </dsp:nvSpPr>
      <dsp:spPr>
        <a:xfrm rot="5400000">
          <a:off x="3070703" y="1599341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24.5%</a:t>
          </a:r>
          <a:endParaRPr lang="en-US" sz="2700" kern="1200"/>
        </a:p>
      </dsp:txBody>
      <dsp:txXfrm rot="-5400000">
        <a:off x="1768504" y="2927882"/>
        <a:ext cx="3117665" cy="486924"/>
      </dsp:txXfrm>
    </dsp:sp>
    <dsp:sp modelId="{7BC7E92F-05C0-114A-9B29-373FC92EC37F}">
      <dsp:nvSpPr>
        <dsp:cNvPr id="0" name=""/>
        <dsp:cNvSpPr/>
      </dsp:nvSpPr>
      <dsp:spPr>
        <a:xfrm>
          <a:off x="0" y="2834090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Classification Tree</a:t>
          </a:r>
        </a:p>
      </dsp:txBody>
      <dsp:txXfrm>
        <a:off x="32927" y="2867017"/>
        <a:ext cx="1702649" cy="608653"/>
      </dsp:txXfrm>
    </dsp:sp>
    <dsp:sp modelId="{F201EBF5-E712-4657-89F9-7FA3876F5F4A}">
      <dsp:nvSpPr>
        <dsp:cNvPr id="0" name=""/>
        <dsp:cNvSpPr/>
      </dsp:nvSpPr>
      <dsp:spPr>
        <a:xfrm rot="5400000">
          <a:off x="3070703" y="2307574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24.5%</a:t>
          </a:r>
          <a:endParaRPr lang="en-US" sz="2700" kern="1200"/>
        </a:p>
      </dsp:txBody>
      <dsp:txXfrm rot="-5400000">
        <a:off x="1768504" y="3636115"/>
        <a:ext cx="3117665" cy="486924"/>
      </dsp:txXfrm>
    </dsp:sp>
    <dsp:sp modelId="{DF909975-D2B0-4DE5-828E-27C2F0A3C712}">
      <dsp:nvSpPr>
        <dsp:cNvPr id="0" name=""/>
        <dsp:cNvSpPr/>
      </dsp:nvSpPr>
      <dsp:spPr>
        <a:xfrm>
          <a:off x="0" y="3542323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Logistic Regression (UREA and EF)</a:t>
          </a:r>
          <a:endParaRPr lang="en-US" sz="1500" kern="1200"/>
        </a:p>
      </dsp:txBody>
      <dsp:txXfrm>
        <a:off x="32927" y="3575250"/>
        <a:ext cx="1702649" cy="608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064EB-B9CF-D045-BDA4-57775C41C4DB}">
      <dsp:nvSpPr>
        <dsp:cNvPr id="0" name=""/>
        <dsp:cNvSpPr/>
      </dsp:nvSpPr>
      <dsp:spPr>
        <a:xfrm>
          <a:off x="0" y="1158"/>
          <a:ext cx="4907716" cy="674507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With 10 fold</a:t>
          </a:r>
          <a:r>
            <a:rPr lang="en-US" sz="1500" kern="1200">
              <a:latin typeface="Corbel"/>
            </a:rPr>
            <a:t> Stratified</a:t>
          </a:r>
          <a:r>
            <a:rPr lang="en-US" sz="1500" kern="1200"/>
            <a:t> Cross Validation</a:t>
          </a:r>
        </a:p>
      </dsp:txBody>
      <dsp:txXfrm>
        <a:off x="32927" y="34085"/>
        <a:ext cx="4841862" cy="608653"/>
      </dsp:txXfrm>
    </dsp:sp>
    <dsp:sp modelId="{3A55EC4B-0759-DE4F-B73F-E37164999408}">
      <dsp:nvSpPr>
        <dsp:cNvPr id="0" name=""/>
        <dsp:cNvSpPr/>
      </dsp:nvSpPr>
      <dsp:spPr>
        <a:xfrm rot="5400000">
          <a:off x="3070703" y="-525357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25.7%</a:t>
          </a:r>
          <a:endParaRPr lang="en-US" sz="2700" kern="1200"/>
        </a:p>
      </dsp:txBody>
      <dsp:txXfrm rot="-5400000">
        <a:off x="1768504" y="803183"/>
        <a:ext cx="3117665" cy="486924"/>
      </dsp:txXfrm>
    </dsp:sp>
    <dsp:sp modelId="{BEEFB558-F1C8-634A-A610-293688809A49}">
      <dsp:nvSpPr>
        <dsp:cNvPr id="0" name=""/>
        <dsp:cNvSpPr/>
      </dsp:nvSpPr>
      <dsp:spPr>
        <a:xfrm>
          <a:off x="0" y="709391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Logistic regression</a:t>
          </a:r>
        </a:p>
      </dsp:txBody>
      <dsp:txXfrm>
        <a:off x="32927" y="742318"/>
        <a:ext cx="1702649" cy="608653"/>
      </dsp:txXfrm>
    </dsp:sp>
    <dsp:sp modelId="{0A69A71A-B372-CA4D-AD7F-D13A3C2C796D}">
      <dsp:nvSpPr>
        <dsp:cNvPr id="0" name=""/>
        <dsp:cNvSpPr/>
      </dsp:nvSpPr>
      <dsp:spPr>
        <a:xfrm rot="5400000">
          <a:off x="3070703" y="182875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25.3%</a:t>
          </a:r>
          <a:endParaRPr lang="en-US" sz="2700" kern="1200"/>
        </a:p>
      </dsp:txBody>
      <dsp:txXfrm rot="-5400000">
        <a:off x="1768504" y="1511416"/>
        <a:ext cx="3117665" cy="486924"/>
      </dsp:txXfrm>
    </dsp:sp>
    <dsp:sp modelId="{57D87235-0950-BA40-A326-5B1BE76E7630}">
      <dsp:nvSpPr>
        <dsp:cNvPr id="0" name=""/>
        <dsp:cNvSpPr/>
      </dsp:nvSpPr>
      <dsp:spPr>
        <a:xfrm>
          <a:off x="0" y="1417624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LDA</a:t>
          </a:r>
          <a:r>
            <a:rPr lang="en-US" sz="1500" kern="1200">
              <a:latin typeface="Corbel"/>
            </a:rPr>
            <a:t>*</a:t>
          </a:r>
          <a:endParaRPr lang="en-US" sz="1500" kern="1200"/>
        </a:p>
      </dsp:txBody>
      <dsp:txXfrm>
        <a:off x="32927" y="1450551"/>
        <a:ext cx="1702649" cy="608653"/>
      </dsp:txXfrm>
    </dsp:sp>
    <dsp:sp modelId="{03E8D8FE-2247-9E4C-8703-9C0E90704AAE}">
      <dsp:nvSpPr>
        <dsp:cNvPr id="0" name=""/>
        <dsp:cNvSpPr/>
      </dsp:nvSpPr>
      <dsp:spPr>
        <a:xfrm rot="5400000">
          <a:off x="3070703" y="891108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25.7%</a:t>
          </a:r>
          <a:endParaRPr lang="en-US" sz="2700" kern="1200"/>
        </a:p>
      </dsp:txBody>
      <dsp:txXfrm rot="-5400000">
        <a:off x="1768504" y="2219649"/>
        <a:ext cx="3117665" cy="486924"/>
      </dsp:txXfrm>
    </dsp:sp>
    <dsp:sp modelId="{3E3B69B3-367F-C64C-95BF-FC2B505FCC5B}">
      <dsp:nvSpPr>
        <dsp:cNvPr id="0" name=""/>
        <dsp:cNvSpPr/>
      </dsp:nvSpPr>
      <dsp:spPr>
        <a:xfrm>
          <a:off x="0" y="2125857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QDA</a:t>
          </a:r>
        </a:p>
      </dsp:txBody>
      <dsp:txXfrm>
        <a:off x="32927" y="2158784"/>
        <a:ext cx="1702649" cy="608653"/>
      </dsp:txXfrm>
    </dsp:sp>
    <dsp:sp modelId="{9DB9A771-AB28-2F4A-B0C6-2C02BA4C9598}">
      <dsp:nvSpPr>
        <dsp:cNvPr id="0" name=""/>
        <dsp:cNvSpPr/>
      </dsp:nvSpPr>
      <dsp:spPr>
        <a:xfrm rot="5400000">
          <a:off x="3070703" y="1599341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26.4%</a:t>
          </a:r>
          <a:endParaRPr lang="en-US" sz="2700" kern="1200"/>
        </a:p>
      </dsp:txBody>
      <dsp:txXfrm rot="-5400000">
        <a:off x="1768504" y="2927882"/>
        <a:ext cx="3117665" cy="486924"/>
      </dsp:txXfrm>
    </dsp:sp>
    <dsp:sp modelId="{7BC7E92F-05C0-114A-9B29-373FC92EC37F}">
      <dsp:nvSpPr>
        <dsp:cNvPr id="0" name=""/>
        <dsp:cNvSpPr/>
      </dsp:nvSpPr>
      <dsp:spPr>
        <a:xfrm>
          <a:off x="0" y="2834090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Classification Tree</a:t>
          </a:r>
        </a:p>
      </dsp:txBody>
      <dsp:txXfrm>
        <a:off x="32927" y="2867017"/>
        <a:ext cx="1702649" cy="608653"/>
      </dsp:txXfrm>
    </dsp:sp>
    <dsp:sp modelId="{CBCB4176-241D-440E-B9D2-6EB02994534C}">
      <dsp:nvSpPr>
        <dsp:cNvPr id="0" name=""/>
        <dsp:cNvSpPr/>
      </dsp:nvSpPr>
      <dsp:spPr>
        <a:xfrm rot="5400000">
          <a:off x="3070703" y="2307574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26.6%</a:t>
          </a:r>
          <a:endParaRPr lang="en-US" sz="2700" kern="1200"/>
        </a:p>
      </dsp:txBody>
      <dsp:txXfrm rot="-5400000">
        <a:off x="1768504" y="3636115"/>
        <a:ext cx="3117665" cy="486924"/>
      </dsp:txXfrm>
    </dsp:sp>
    <dsp:sp modelId="{DAF655B3-57D2-433F-9C46-123BAC932CCD}">
      <dsp:nvSpPr>
        <dsp:cNvPr id="0" name=""/>
        <dsp:cNvSpPr/>
      </dsp:nvSpPr>
      <dsp:spPr>
        <a:xfrm>
          <a:off x="0" y="3542323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Logistic</a:t>
          </a:r>
          <a:r>
            <a:rPr lang="en-US" sz="1500" kern="1200"/>
            <a:t> Regression (UREA and EF)</a:t>
          </a:r>
        </a:p>
      </dsp:txBody>
      <dsp:txXfrm>
        <a:off x="32927" y="3575250"/>
        <a:ext cx="1702649" cy="6086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064EB-B9CF-D045-BDA4-57775C41C4DB}">
      <dsp:nvSpPr>
        <dsp:cNvPr id="0" name=""/>
        <dsp:cNvSpPr/>
      </dsp:nvSpPr>
      <dsp:spPr>
        <a:xfrm>
          <a:off x="0" y="1510"/>
          <a:ext cx="4700650" cy="660511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rbel"/>
            </a:rPr>
            <a:t>Stratified Sampling (75% train, 25% test)</a:t>
          </a:r>
          <a:endParaRPr lang="en-US" sz="1800" kern="1200"/>
        </a:p>
      </dsp:txBody>
      <dsp:txXfrm>
        <a:off x="32243" y="33753"/>
        <a:ext cx="4636164" cy="596025"/>
      </dsp:txXfrm>
    </dsp:sp>
    <dsp:sp modelId="{3A55EC4B-0759-DE4F-B73F-E37164999408}">
      <dsp:nvSpPr>
        <dsp:cNvPr id="0" name=""/>
        <dsp:cNvSpPr/>
      </dsp:nvSpPr>
      <dsp:spPr>
        <a:xfrm rot="5400000">
          <a:off x="2935359" y="-480373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solidFill>
                <a:srgbClr val="00B050"/>
              </a:solidFill>
            </a:rPr>
            <a:t>1.03%</a:t>
          </a:r>
        </a:p>
      </dsp:txBody>
      <dsp:txXfrm rot="-5400000">
        <a:off x="1693887" y="786894"/>
        <a:ext cx="2985559" cy="476819"/>
      </dsp:txXfrm>
    </dsp:sp>
    <dsp:sp modelId="{BEEFB558-F1C8-634A-A610-293688809A49}">
      <dsp:nvSpPr>
        <dsp:cNvPr id="0" name=""/>
        <dsp:cNvSpPr/>
      </dsp:nvSpPr>
      <dsp:spPr>
        <a:xfrm>
          <a:off x="0" y="695047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Logistic regression</a:t>
          </a:r>
        </a:p>
      </dsp:txBody>
      <dsp:txXfrm>
        <a:off x="32243" y="727290"/>
        <a:ext cx="1629401" cy="596025"/>
      </dsp:txXfrm>
    </dsp:sp>
    <dsp:sp modelId="{0A69A71A-B372-CA4D-AD7F-D13A3C2C796D}">
      <dsp:nvSpPr>
        <dsp:cNvPr id="0" name=""/>
        <dsp:cNvSpPr/>
      </dsp:nvSpPr>
      <dsp:spPr>
        <a:xfrm rot="5400000">
          <a:off x="2935359" y="213163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21.2%</a:t>
          </a:r>
        </a:p>
      </dsp:txBody>
      <dsp:txXfrm rot="-5400000">
        <a:off x="1693887" y="1480431"/>
        <a:ext cx="2985559" cy="476819"/>
      </dsp:txXfrm>
    </dsp:sp>
    <dsp:sp modelId="{57D87235-0950-BA40-A326-5B1BE76E7630}">
      <dsp:nvSpPr>
        <dsp:cNvPr id="0" name=""/>
        <dsp:cNvSpPr/>
      </dsp:nvSpPr>
      <dsp:spPr>
        <a:xfrm>
          <a:off x="0" y="1388584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LDA</a:t>
          </a:r>
          <a:r>
            <a:rPr lang="en-US" sz="1800" kern="1200">
              <a:latin typeface="Corbel"/>
            </a:rPr>
            <a:t>*</a:t>
          </a:r>
          <a:endParaRPr lang="en-US" sz="1800" kern="1200"/>
        </a:p>
      </dsp:txBody>
      <dsp:txXfrm>
        <a:off x="32243" y="1420827"/>
        <a:ext cx="1629401" cy="596025"/>
      </dsp:txXfrm>
    </dsp:sp>
    <dsp:sp modelId="{03E8D8FE-2247-9E4C-8703-9C0E90704AAE}">
      <dsp:nvSpPr>
        <dsp:cNvPr id="0" name=""/>
        <dsp:cNvSpPr/>
      </dsp:nvSpPr>
      <dsp:spPr>
        <a:xfrm rot="5400000">
          <a:off x="2935359" y="906700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1.86%</a:t>
          </a:r>
        </a:p>
      </dsp:txBody>
      <dsp:txXfrm rot="-5400000">
        <a:off x="1693887" y="2173968"/>
        <a:ext cx="2985559" cy="476819"/>
      </dsp:txXfrm>
    </dsp:sp>
    <dsp:sp modelId="{3E3B69B3-367F-C64C-95BF-FC2B505FCC5B}">
      <dsp:nvSpPr>
        <dsp:cNvPr id="0" name=""/>
        <dsp:cNvSpPr/>
      </dsp:nvSpPr>
      <dsp:spPr>
        <a:xfrm>
          <a:off x="0" y="2082121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QDA</a:t>
          </a:r>
        </a:p>
      </dsp:txBody>
      <dsp:txXfrm>
        <a:off x="32243" y="2114364"/>
        <a:ext cx="1629401" cy="596025"/>
      </dsp:txXfrm>
    </dsp:sp>
    <dsp:sp modelId="{9DB9A771-AB28-2F4A-B0C6-2C02BA4C9598}">
      <dsp:nvSpPr>
        <dsp:cNvPr id="0" name=""/>
        <dsp:cNvSpPr/>
      </dsp:nvSpPr>
      <dsp:spPr>
        <a:xfrm rot="5400000">
          <a:off x="2935359" y="1600237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1.3%</a:t>
          </a:r>
        </a:p>
      </dsp:txBody>
      <dsp:txXfrm rot="-5400000">
        <a:off x="1693887" y="2867505"/>
        <a:ext cx="2985559" cy="476819"/>
      </dsp:txXfrm>
    </dsp:sp>
    <dsp:sp modelId="{7BC7E92F-05C0-114A-9B29-373FC92EC37F}">
      <dsp:nvSpPr>
        <dsp:cNvPr id="0" name=""/>
        <dsp:cNvSpPr/>
      </dsp:nvSpPr>
      <dsp:spPr>
        <a:xfrm>
          <a:off x="0" y="2775658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Classification Tree</a:t>
          </a:r>
        </a:p>
      </dsp:txBody>
      <dsp:txXfrm>
        <a:off x="32243" y="2807901"/>
        <a:ext cx="1629401" cy="5960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064EB-B9CF-D045-BDA4-57775C41C4DB}">
      <dsp:nvSpPr>
        <dsp:cNvPr id="0" name=""/>
        <dsp:cNvSpPr/>
      </dsp:nvSpPr>
      <dsp:spPr>
        <a:xfrm>
          <a:off x="0" y="1510"/>
          <a:ext cx="4700650" cy="660511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With 10 fold</a:t>
          </a:r>
          <a:r>
            <a:rPr lang="en-US" sz="1800" kern="1200">
              <a:latin typeface="Corbel"/>
            </a:rPr>
            <a:t> Stratified</a:t>
          </a:r>
          <a:r>
            <a:rPr lang="en-US" sz="1800" kern="1200"/>
            <a:t> Cross Validation</a:t>
          </a:r>
        </a:p>
      </dsp:txBody>
      <dsp:txXfrm>
        <a:off x="32243" y="33753"/>
        <a:ext cx="4636164" cy="596025"/>
      </dsp:txXfrm>
    </dsp:sp>
    <dsp:sp modelId="{3A55EC4B-0759-DE4F-B73F-E37164999408}">
      <dsp:nvSpPr>
        <dsp:cNvPr id="0" name=""/>
        <dsp:cNvSpPr/>
      </dsp:nvSpPr>
      <dsp:spPr>
        <a:xfrm rot="5400000">
          <a:off x="2935359" y="-480373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1.11%</a:t>
          </a:r>
        </a:p>
      </dsp:txBody>
      <dsp:txXfrm rot="-5400000">
        <a:off x="1693887" y="786894"/>
        <a:ext cx="2985559" cy="476819"/>
      </dsp:txXfrm>
    </dsp:sp>
    <dsp:sp modelId="{BEEFB558-F1C8-634A-A610-293688809A49}">
      <dsp:nvSpPr>
        <dsp:cNvPr id="0" name=""/>
        <dsp:cNvSpPr/>
      </dsp:nvSpPr>
      <dsp:spPr>
        <a:xfrm>
          <a:off x="0" y="695047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Logistic regression</a:t>
          </a:r>
        </a:p>
      </dsp:txBody>
      <dsp:txXfrm>
        <a:off x="32243" y="727290"/>
        <a:ext cx="1629401" cy="596025"/>
      </dsp:txXfrm>
    </dsp:sp>
    <dsp:sp modelId="{0A69A71A-B372-CA4D-AD7F-D13A3C2C796D}">
      <dsp:nvSpPr>
        <dsp:cNvPr id="0" name=""/>
        <dsp:cNvSpPr/>
      </dsp:nvSpPr>
      <dsp:spPr>
        <a:xfrm rot="5400000">
          <a:off x="2935359" y="213163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21.2%</a:t>
          </a:r>
        </a:p>
      </dsp:txBody>
      <dsp:txXfrm rot="-5400000">
        <a:off x="1693887" y="1480431"/>
        <a:ext cx="2985559" cy="476819"/>
      </dsp:txXfrm>
    </dsp:sp>
    <dsp:sp modelId="{57D87235-0950-BA40-A326-5B1BE76E7630}">
      <dsp:nvSpPr>
        <dsp:cNvPr id="0" name=""/>
        <dsp:cNvSpPr/>
      </dsp:nvSpPr>
      <dsp:spPr>
        <a:xfrm>
          <a:off x="0" y="1388584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LDA</a:t>
          </a:r>
          <a:r>
            <a:rPr lang="en-US" sz="1800" kern="1200">
              <a:latin typeface="Corbel"/>
            </a:rPr>
            <a:t>*</a:t>
          </a:r>
          <a:endParaRPr lang="en-US" sz="1800" kern="1200"/>
        </a:p>
      </dsp:txBody>
      <dsp:txXfrm>
        <a:off x="32243" y="1420827"/>
        <a:ext cx="1629401" cy="596025"/>
      </dsp:txXfrm>
    </dsp:sp>
    <dsp:sp modelId="{03E8D8FE-2247-9E4C-8703-9C0E90704AAE}">
      <dsp:nvSpPr>
        <dsp:cNvPr id="0" name=""/>
        <dsp:cNvSpPr/>
      </dsp:nvSpPr>
      <dsp:spPr>
        <a:xfrm rot="5400000">
          <a:off x="2935359" y="906700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2.34%</a:t>
          </a:r>
        </a:p>
      </dsp:txBody>
      <dsp:txXfrm rot="-5400000">
        <a:off x="1693887" y="2173968"/>
        <a:ext cx="2985559" cy="476819"/>
      </dsp:txXfrm>
    </dsp:sp>
    <dsp:sp modelId="{3E3B69B3-367F-C64C-95BF-FC2B505FCC5B}">
      <dsp:nvSpPr>
        <dsp:cNvPr id="0" name=""/>
        <dsp:cNvSpPr/>
      </dsp:nvSpPr>
      <dsp:spPr>
        <a:xfrm>
          <a:off x="0" y="2082121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QDA</a:t>
          </a:r>
        </a:p>
      </dsp:txBody>
      <dsp:txXfrm>
        <a:off x="32243" y="2114364"/>
        <a:ext cx="1629401" cy="596025"/>
      </dsp:txXfrm>
    </dsp:sp>
    <dsp:sp modelId="{9DB9A771-AB28-2F4A-B0C6-2C02BA4C9598}">
      <dsp:nvSpPr>
        <dsp:cNvPr id="0" name=""/>
        <dsp:cNvSpPr/>
      </dsp:nvSpPr>
      <dsp:spPr>
        <a:xfrm rot="5400000">
          <a:off x="2935359" y="1600237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1.33%</a:t>
          </a:r>
        </a:p>
      </dsp:txBody>
      <dsp:txXfrm rot="-5400000">
        <a:off x="1693887" y="2867505"/>
        <a:ext cx="2985559" cy="476819"/>
      </dsp:txXfrm>
    </dsp:sp>
    <dsp:sp modelId="{7BC7E92F-05C0-114A-9B29-373FC92EC37F}">
      <dsp:nvSpPr>
        <dsp:cNvPr id="0" name=""/>
        <dsp:cNvSpPr/>
      </dsp:nvSpPr>
      <dsp:spPr>
        <a:xfrm>
          <a:off x="0" y="2775658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Classification Tree</a:t>
          </a:r>
        </a:p>
      </dsp:txBody>
      <dsp:txXfrm>
        <a:off x="32243" y="2807901"/>
        <a:ext cx="1629401" cy="596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2/18/2023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-"/>
              <a:tabLst>
                <a:tab pos="457200" algn="l"/>
              </a:tabLst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088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86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724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2418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179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363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809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95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991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endParaRPr lang="en-CA" sz="120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6760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endParaRPr lang="en-CA" sz="120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896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05472-51B0-4206-5BAC-FA5AB95A9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6541" y="6201733"/>
            <a:ext cx="1181202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C6CCB-82F0-FB2F-838E-DE1DD8889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5389" y="6151561"/>
            <a:ext cx="1181202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shishsahani/hospital-admissions-data/discussion/302894?resource=download&amp;select=HDHI+Admission+data.csv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open.canada.ca/data/en/dataset/03339dc5-fb51-4552-97c7-853688fc428d" TargetMode="External"/><Relationship Id="rId5" Type="http://schemas.openxmlformats.org/officeDocument/2006/relationships/hyperlink" Target="https://creativecommons.org/licenses/by-nc-sa/4.0/" TargetMode="External"/><Relationship Id="rId4" Type="http://schemas.openxmlformats.org/officeDocument/2006/relationships/hyperlink" Target="https://doi.org/10.3390/diagnostics1202024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159" y="418088"/>
            <a:ext cx="5661219" cy="2471867"/>
          </a:xfrm>
        </p:spPr>
        <p:txBody>
          <a:bodyPr/>
          <a:lstStyle/>
          <a:p>
            <a:pPr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2800" dirty="0">
                <a:latin typeface="Times New Roman"/>
                <a:cs typeface="Times New Roman"/>
              </a:rPr>
              <a:t>STATISTICAL  ANALYSIS &amp; modelling OF  CARDIOVASCULAR </a:t>
            </a:r>
            <a:br>
              <a:rPr lang="en-CA" sz="2800" dirty="0">
                <a:latin typeface="Times New Roman"/>
                <a:cs typeface="Times New Roman"/>
              </a:rPr>
            </a:br>
            <a:r>
              <a:rPr lang="en-CA" sz="2800" dirty="0">
                <a:latin typeface="Times New Roman"/>
                <a:cs typeface="Times New Roman"/>
              </a:rPr>
              <a:t>PATIENTS HOSPITAL  ADMISSION</a:t>
            </a:r>
            <a:endParaRPr lang="en-US" dirty="0"/>
          </a:p>
        </p:txBody>
      </p:sp>
      <p:pic>
        <p:nvPicPr>
          <p:cNvPr id="10" name="Picture Placeholder 9" descr="A picture containing blue, close&#10;&#10;Description automatically generated">
            <a:extLst>
              <a:ext uri="{FF2B5EF4-FFF2-40B4-BE49-F238E27FC236}">
                <a16:creationId xmlns:a16="http://schemas.microsoft.com/office/drawing/2014/main" id="{F1EB8079-BB86-FB10-BA46-52162B592C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526" r="17526"/>
          <a:stretch>
            <a:fillRect/>
          </a:stretch>
        </p:blipFill>
        <p:spPr>
          <a:xfrm>
            <a:off x="1056667" y="842713"/>
            <a:ext cx="5039333" cy="517257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B761C0-5294-1004-58C6-B17F2FB766D3}"/>
              </a:ext>
            </a:extLst>
          </p:cNvPr>
          <p:cNvSpPr/>
          <p:nvPr/>
        </p:nvSpPr>
        <p:spPr>
          <a:xfrm>
            <a:off x="8808720" y="5148978"/>
            <a:ext cx="3383280" cy="17090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egoe UI" panose="020B0502040204020203" pitchFamily="34" charset="0"/>
              </a:rPr>
              <a:t>Carlos </a:t>
            </a:r>
            <a:r>
              <a:rPr lang="en-US" sz="1600" i="0" err="1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egoe UI" panose="020B0502040204020203" pitchFamily="34" charset="0"/>
              </a:rPr>
              <a:t>Magno</a:t>
            </a:r>
            <a:r>
              <a:rPr lang="en-US" sz="1600" i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egoe UI" panose="020B0502040204020203" pitchFamily="34" charset="0"/>
              </a:rPr>
              <a:t> Nascimento</a:t>
            </a:r>
          </a:p>
          <a:p>
            <a:r>
              <a:rPr lang="en-US" sz="1600" i="0" err="1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egoe UI" panose="020B0502040204020203" pitchFamily="34" charset="0"/>
              </a:rPr>
              <a:t>Ekpo</a:t>
            </a:r>
            <a:r>
              <a:rPr lang="en-US" sz="1600" i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0" err="1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egoe UI" panose="020B0502040204020203" pitchFamily="34" charset="0"/>
              </a:rPr>
              <a:t>Archibong</a:t>
            </a:r>
            <a:br>
              <a:rPr lang="en-US" sz="160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US" sz="1600" i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egoe UI" panose="020B0502040204020203" pitchFamily="34" charset="0"/>
              </a:rPr>
              <a:t>Md Athar Khan</a:t>
            </a:r>
            <a:br>
              <a:rPr lang="en-US" sz="160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US" sz="160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rPr>
              <a:t>Md. Sajid</a:t>
            </a:r>
            <a:br>
              <a:rPr lang="en-US" sz="160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US" sz="1600" i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egoe UI" panose="020B0502040204020203" pitchFamily="34" charset="0"/>
              </a:rPr>
              <a:t>Shaila Hossain</a:t>
            </a:r>
            <a:endParaRPr lang="en-US" sz="16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119E6F-AF71-0BB9-D067-9EFBF0B43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739" y="4897394"/>
            <a:ext cx="3050141" cy="503167"/>
          </a:xfrm>
        </p:spPr>
        <p:txBody>
          <a:bodyPr/>
          <a:lstStyle/>
          <a:p>
            <a:pPr algn="r"/>
            <a:r>
              <a:rPr lang="en-US"/>
              <a:t>GROUP 3:</a:t>
            </a:r>
          </a:p>
          <a:p>
            <a:pPr algn="r"/>
            <a:endParaRPr lang="en-US"/>
          </a:p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98484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SRS &amp; Stratified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F2E35-8B5A-1C40-1B64-8E6EAC297614}"/>
              </a:ext>
            </a:extLst>
          </p:cNvPr>
          <p:cNvSpPr txBox="1"/>
          <p:nvPr/>
        </p:nvSpPr>
        <p:spPr>
          <a:xfrm>
            <a:off x="370904" y="796237"/>
            <a:ext cx="10714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Variable of Interest: Duration of Stay,  </a:t>
            </a:r>
            <a:r>
              <a:rPr lang="en-US">
                <a:ea typeface="+mn-lt"/>
                <a:cs typeface="+mn-lt"/>
              </a:rPr>
              <a:t>Population size: 10125, Sample</a:t>
            </a:r>
            <a:r>
              <a:rPr lang="en-US">
                <a:cs typeface="Calibri"/>
              </a:rPr>
              <a:t> size: 3000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190" name="Picture 190" descr="Text&#10;&#10;Description automatically generated">
            <a:extLst>
              <a:ext uri="{FF2B5EF4-FFF2-40B4-BE49-F238E27FC236}">
                <a16:creationId xmlns:a16="http://schemas.microsoft.com/office/drawing/2014/main" id="{87C94B03-DDFC-2518-3920-E88422F8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45" y="5621132"/>
            <a:ext cx="2724150" cy="839121"/>
          </a:xfrm>
          <a:prstGeom prst="rect">
            <a:avLst/>
          </a:prstGeom>
        </p:spPr>
      </p:pic>
      <p:pic>
        <p:nvPicPr>
          <p:cNvPr id="191" name="Picture 191" descr="Text&#10;&#10;Description automatically generated">
            <a:extLst>
              <a:ext uri="{FF2B5EF4-FFF2-40B4-BE49-F238E27FC236}">
                <a16:creationId xmlns:a16="http://schemas.microsoft.com/office/drawing/2014/main" id="{DD03F4B9-80E8-B931-F15F-B5CE61499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669" y="5648738"/>
            <a:ext cx="2718620" cy="803219"/>
          </a:xfrm>
          <a:prstGeom prst="rect">
            <a:avLst/>
          </a:prstGeom>
        </p:spPr>
      </p:pic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C05B90E2-0F7E-547E-039A-2B9D48F79C7F}"/>
              </a:ext>
            </a:extLst>
          </p:cNvPr>
          <p:cNvSpPr/>
          <p:nvPr/>
        </p:nvSpPr>
        <p:spPr>
          <a:xfrm>
            <a:off x="4153208" y="5049522"/>
            <a:ext cx="3962400" cy="4925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cs typeface="Calibri"/>
              </a:rPr>
              <a:t>Simple Random Sampling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AFA5A-AE5D-1A13-68BA-34E891FFDF2F}"/>
              </a:ext>
            </a:extLst>
          </p:cNvPr>
          <p:cNvCxnSpPr/>
          <p:nvPr/>
        </p:nvCxnSpPr>
        <p:spPr>
          <a:xfrm>
            <a:off x="6696751" y="1985504"/>
            <a:ext cx="0" cy="2212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9FCA400F-0FB1-59A7-B1F6-740BB614D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125" y="1300764"/>
            <a:ext cx="9087750" cy="350828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69668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98484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SRS &amp; Stratified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618E01-7EC7-19F5-D038-209281C5A85B}"/>
              </a:ext>
            </a:extLst>
          </p:cNvPr>
          <p:cNvSpPr/>
          <p:nvPr/>
        </p:nvSpPr>
        <p:spPr>
          <a:xfrm>
            <a:off x="656325" y="3485650"/>
            <a:ext cx="4766097" cy="1143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Stratified Sampling 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Stratum: Outcome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(DAMA, Discharge, Expiry)</a:t>
            </a:r>
          </a:p>
        </p:txBody>
      </p:sp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6CB3B6B-7C74-8A82-27D1-F4FBA7EB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42" y="3161895"/>
            <a:ext cx="4316360" cy="1542014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F055055-D410-AAF0-9751-7AF43D97B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84" y="4837595"/>
            <a:ext cx="2743200" cy="685553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F5542F1E-40E4-6C07-7B25-53E176EC2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271" y="4838204"/>
            <a:ext cx="2743200" cy="68433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31DB1B-C50D-6AF0-6F7A-6008E753B9A0}"/>
              </a:ext>
            </a:extLst>
          </p:cNvPr>
          <p:cNvSpPr/>
          <p:nvPr/>
        </p:nvSpPr>
        <p:spPr>
          <a:xfrm>
            <a:off x="6838355" y="720328"/>
            <a:ext cx="4520292" cy="4925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Comparison using Anova</a:t>
            </a:r>
            <a:endParaRPr lang="en-US" sz="2400" b="1">
              <a:solidFill>
                <a:schemeClr val="tx1"/>
              </a:solidFill>
            </a:endParaRP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A2476441-6D6B-E272-7F50-08B132C73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42" y="1505810"/>
            <a:ext cx="4365522" cy="1388314"/>
          </a:xfrm>
          <a:prstGeom prst="rect">
            <a:avLst/>
          </a:prstGeom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B617E8DD-9BED-FDA6-6F2F-15CD46FA10AA}"/>
              </a:ext>
            </a:extLst>
          </p:cNvPr>
          <p:cNvSpPr/>
          <p:nvPr/>
        </p:nvSpPr>
        <p:spPr>
          <a:xfrm rot="16200000">
            <a:off x="6030811" y="1828603"/>
            <a:ext cx="1494600" cy="619824"/>
          </a:xfrm>
          <a:prstGeom prst="homePlat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Type  of Admission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A8D9CDF6-D897-FCA6-5989-F03FC394AB2C}"/>
              </a:ext>
            </a:extLst>
          </p:cNvPr>
          <p:cNvSpPr/>
          <p:nvPr/>
        </p:nvSpPr>
        <p:spPr>
          <a:xfrm rot="-5400000">
            <a:off x="6000086" y="3641425"/>
            <a:ext cx="1556051" cy="595244"/>
          </a:xfrm>
          <a:prstGeom prst="homePlat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Outcome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82B39C8-6D01-A3D7-1D55-1CC47CFB8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4760"/>
              </p:ext>
            </p:extLst>
          </p:nvPr>
        </p:nvGraphicFramePr>
        <p:xfrm>
          <a:off x="7116096" y="4928418"/>
          <a:ext cx="3266968" cy="185419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79276">
                  <a:extLst>
                    <a:ext uri="{9D8B030D-6E8A-4147-A177-3AD203B41FA5}">
                      <a16:colId xmlns:a16="http://schemas.microsoft.com/office/drawing/2014/main" val="4045475970"/>
                    </a:ext>
                  </a:extLst>
                </a:gridCol>
                <a:gridCol w="1087692">
                  <a:extLst>
                    <a:ext uri="{9D8B030D-6E8A-4147-A177-3AD203B41FA5}">
                      <a16:colId xmlns:a16="http://schemas.microsoft.com/office/drawing/2014/main" val="313263991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6.5935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SRS</a:t>
                      </a:r>
                    </a:p>
                  </a:txBody>
                  <a:tcPr>
                    <a:solidFill>
                      <a:srgbClr val="DBF0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6.5097</a:t>
                      </a:r>
                    </a:p>
                  </a:txBody>
                  <a:tcPr>
                    <a:solidFill>
                      <a:srgbClr val="DBF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872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Stratified(Admission)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6.721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03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Stratified(Outcome)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6.4741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48825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21E172F-643C-66B7-A1BE-C3469F753204}"/>
              </a:ext>
            </a:extLst>
          </p:cNvPr>
          <p:cNvSpPr/>
          <p:nvPr/>
        </p:nvSpPr>
        <p:spPr>
          <a:xfrm>
            <a:off x="616229" y="868619"/>
            <a:ext cx="4876711" cy="10702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Stratified Sampling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Stratum: Type of Admission (Emergency, OPD)</a:t>
            </a:r>
          </a:p>
        </p:txBody>
      </p:sp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E4DE133E-F812-7C22-88AD-01919A091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94" y="2133908"/>
            <a:ext cx="2743200" cy="676275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7F1514B0-01BA-C34F-98A2-119476CBC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6651" y="2129298"/>
            <a:ext cx="2595717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6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48" y="199889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Contingency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794F-05E1-FBE4-D0B6-B49B2CAD554A}"/>
              </a:ext>
            </a:extLst>
          </p:cNvPr>
          <p:cNvSpPr txBox="1"/>
          <p:nvPr/>
        </p:nvSpPr>
        <p:spPr>
          <a:xfrm>
            <a:off x="42097" y="5372116"/>
            <a:ext cx="661507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dirty="0"/>
              <a:t>Based on this, there are different possibilities for modelling, for example:</a:t>
            </a:r>
          </a:p>
          <a:p>
            <a:r>
              <a:rPr lang="en-CA" sz="1400" dirty="0">
                <a:ea typeface="+mn-lt"/>
                <a:cs typeface="+mn-lt"/>
              </a:rPr>
              <a:t>1.A) HEART.FAILURE in function of ACS and DM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1.B) HEART.FAILURE in function of STEMI and DM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1.C) HEART.FAILURE in function of AKI and ALCOHOL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solidFill>
                  <a:srgbClr val="0070C0"/>
                </a:solidFill>
                <a:ea typeface="+mn-lt"/>
                <a:cs typeface="+mn-lt"/>
              </a:rPr>
              <a:t>1.D) HEART.FAILURE in function of RAISED.CARDIAC.ENZYMES, PRIOR.CMP and SMOKING</a:t>
            </a:r>
            <a:endParaRPr lang="en-CA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1.E) HEART.FAILURE in function DM, STEMI, ACS and SMOKING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EBB67-81C3-2BB8-0C8D-60CCA4D59F26}"/>
              </a:ext>
            </a:extLst>
          </p:cNvPr>
          <p:cNvSpPr txBox="1"/>
          <p:nvPr/>
        </p:nvSpPr>
        <p:spPr>
          <a:xfrm>
            <a:off x="0" y="940575"/>
            <a:ext cx="43925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Each Cell represents the p-value of  2x2 Table Contingency obtained by “Test Based on Differences”</a:t>
            </a:r>
          </a:p>
          <a:p>
            <a:endParaRPr lang="en-CA" sz="800" b="1"/>
          </a:p>
          <a:p>
            <a:r>
              <a:rPr lang="en-CA" sz="1400" b="1"/>
              <a:t>For example, comparing HEART.FAILURE with HTN: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E097-FCF8-B12B-8BA1-0A5560574495}"/>
              </a:ext>
            </a:extLst>
          </p:cNvPr>
          <p:cNvSpPr txBox="1"/>
          <p:nvPr/>
        </p:nvSpPr>
        <p:spPr>
          <a:xfrm>
            <a:off x="1770" y="3788668"/>
            <a:ext cx="3761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Based on this, HTN is independent of HEART.FAILURE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84046-56BF-840A-3EF2-B32A2F02CABC}"/>
              </a:ext>
            </a:extLst>
          </p:cNvPr>
          <p:cNvSpPr txBox="1"/>
          <p:nvPr/>
        </p:nvSpPr>
        <p:spPr>
          <a:xfrm>
            <a:off x="6842333" y="5494712"/>
            <a:ext cx="5349667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dirty="0">
                <a:ea typeface="+mn-lt"/>
                <a:cs typeface="+mn-lt"/>
              </a:rPr>
              <a:t>For AKI as response variable:</a:t>
            </a:r>
            <a:endParaRPr lang="en-US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2.A) AKI in function of RAISED.CARDIAC.ENZYMES and PRIOR.CMP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2.B) AKI in function of STEMI and DM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2.C) AKI in function of HEART.FAILURE and HTN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2.D) AKI in function of DM, STEMI, ACS and SMOKING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498C2-9867-E9F9-7B57-C0ED96F047BB}"/>
              </a:ext>
            </a:extLst>
          </p:cNvPr>
          <p:cNvSpPr txBox="1"/>
          <p:nvPr/>
        </p:nvSpPr>
        <p:spPr>
          <a:xfrm>
            <a:off x="201447" y="4349256"/>
            <a:ext cx="360438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solidFill>
                  <a:srgbClr val="00B050"/>
                </a:solidFill>
              </a:rPr>
              <a:t>REMEMBER FOR REGRESSION:</a:t>
            </a:r>
          </a:p>
          <a:p>
            <a:r>
              <a:rPr lang="en-CA" sz="1400" b="1">
                <a:solidFill>
                  <a:srgbClr val="00B050"/>
                </a:solidFill>
              </a:rPr>
              <a:t>Response variable is function of dependent variables, whereas the explanatory variables must be independent among them !</a:t>
            </a:r>
            <a:endParaRPr lang="en-CA" sz="1400" b="1">
              <a:solidFill>
                <a:srgbClr val="00B050"/>
              </a:solidFill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0FD362-4411-59EC-86E0-7AD6008DAF0D}"/>
              </a:ext>
            </a:extLst>
          </p:cNvPr>
          <p:cNvGrpSpPr/>
          <p:nvPr/>
        </p:nvGrpSpPr>
        <p:grpSpPr>
          <a:xfrm>
            <a:off x="95383" y="355036"/>
            <a:ext cx="11971429" cy="5020887"/>
            <a:chOff x="95383" y="355036"/>
            <a:chExt cx="11971429" cy="50208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529D9-A12E-692F-75AA-D7583EAFF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83" y="1787602"/>
              <a:ext cx="3710831" cy="196181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6BCAFB4-4CF8-0ECF-1EB1-58A98B965FA4}"/>
                </a:ext>
              </a:extLst>
            </p:cNvPr>
            <p:cNvGrpSpPr/>
            <p:nvPr/>
          </p:nvGrpSpPr>
          <p:grpSpPr>
            <a:xfrm>
              <a:off x="95383" y="355036"/>
              <a:ext cx="11971429" cy="5020887"/>
              <a:chOff x="95383" y="355036"/>
              <a:chExt cx="11971429" cy="502088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34DF55-3262-EE2E-FBE9-D9364DCD4066}"/>
                  </a:ext>
                </a:extLst>
              </p:cNvPr>
              <p:cNvSpPr/>
              <p:nvPr/>
            </p:nvSpPr>
            <p:spPr>
              <a:xfrm>
                <a:off x="95383" y="3088558"/>
                <a:ext cx="1097755" cy="14131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468CBBE-3F54-8A12-CE66-7A196E937276}"/>
                  </a:ext>
                </a:extLst>
              </p:cNvPr>
              <p:cNvGrpSpPr/>
              <p:nvPr/>
            </p:nvGrpSpPr>
            <p:grpSpPr>
              <a:xfrm>
                <a:off x="4096640" y="355036"/>
                <a:ext cx="7970172" cy="5020887"/>
                <a:chOff x="4038765" y="192986"/>
                <a:chExt cx="7970172" cy="5020887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1C2D766-6FD4-5899-1954-9F6DB9429F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38765" y="192986"/>
                  <a:ext cx="7970172" cy="5020887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0BB1002-2E3C-0A28-7C37-00D2F46FE2C8}"/>
                    </a:ext>
                  </a:extLst>
                </p:cNvPr>
                <p:cNvSpPr/>
                <p:nvPr/>
              </p:nvSpPr>
              <p:spPr>
                <a:xfrm>
                  <a:off x="5020831" y="1831358"/>
                  <a:ext cx="470019" cy="2353906"/>
                </a:xfrm>
                <a:prstGeom prst="rect">
                  <a:avLst/>
                </a:prstGeom>
                <a:noFill/>
                <a:ln w="476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28DD722-9860-6AB0-9A96-414090EC1543}"/>
                    </a:ext>
                  </a:extLst>
                </p:cNvPr>
                <p:cNvSpPr/>
                <p:nvPr/>
              </p:nvSpPr>
              <p:spPr>
                <a:xfrm>
                  <a:off x="5019512" y="349522"/>
                  <a:ext cx="470019" cy="1198438"/>
                </a:xfrm>
                <a:prstGeom prst="rect">
                  <a:avLst/>
                </a:prstGeom>
                <a:noFill/>
                <a:ln w="476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BAD66B9-C0F8-8A14-A928-A72B362CCB57}"/>
                    </a:ext>
                  </a:extLst>
                </p:cNvPr>
                <p:cNvSpPr/>
                <p:nvPr/>
              </p:nvSpPr>
              <p:spPr>
                <a:xfrm>
                  <a:off x="5489531" y="2703429"/>
                  <a:ext cx="6086089" cy="340046"/>
                </a:xfrm>
                <a:prstGeom prst="rect">
                  <a:avLst/>
                </a:prstGeom>
                <a:noFill/>
                <a:ln w="476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7323D2E-52F7-3487-11E4-A45838410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1896" y="1914732"/>
                <a:ext cx="3907265" cy="125565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9833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24" y="165140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Analysis of Heart Failure –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3EF2C-FCB5-9BA3-13E0-DD11CBFF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89" y="1260959"/>
            <a:ext cx="4215532" cy="3294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23B8E-9F30-F506-F595-9248331B0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764" y="6165374"/>
            <a:ext cx="2143930" cy="529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62D46-986E-8933-AAFF-E5F6669C7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70" y="6192598"/>
            <a:ext cx="1044515" cy="351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37795"/>
            <a:ext cx="454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Final model created based on Train Set (75%) with only relevant and independent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CBE4E-78BB-98D2-0631-541A4F8CF61B}"/>
              </a:ext>
            </a:extLst>
          </p:cNvPr>
          <p:cNvSpPr txBox="1"/>
          <p:nvPr/>
        </p:nvSpPr>
        <p:spPr>
          <a:xfrm>
            <a:off x="162174" y="4739099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Check of Multicollinearity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34030-D1EB-FEE5-1D9D-7156A06D1F43}"/>
              </a:ext>
            </a:extLst>
          </p:cNvPr>
          <p:cNvSpPr txBox="1"/>
          <p:nvPr/>
        </p:nvSpPr>
        <p:spPr>
          <a:xfrm>
            <a:off x="658142" y="5694316"/>
            <a:ext cx="43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Only CREATININE and UREA with moderated collinearity.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118667" y="6017425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85CC4-1A3C-8997-D490-C78DEADAC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5" y="5015484"/>
            <a:ext cx="6267070" cy="678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5180961" y="6523307"/>
            <a:ext cx="43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Misclassification rate of </a:t>
            </a:r>
            <a:r>
              <a:rPr lang="en-CA" sz="1200" b="1"/>
              <a:t>23.9% </a:t>
            </a:r>
            <a:r>
              <a:rPr lang="en-CA" sz="1200"/>
              <a:t>in the prediction of test part.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A3CE5-86DB-666F-5C1D-4221C84060AF}"/>
              </a:ext>
            </a:extLst>
          </p:cNvPr>
          <p:cNvSpPr txBox="1"/>
          <p:nvPr/>
        </p:nvSpPr>
        <p:spPr>
          <a:xfrm>
            <a:off x="8287661" y="558362"/>
            <a:ext cx="343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Probability considering the means/median for all the other parameters</a:t>
            </a:r>
          </a:p>
        </p:txBody>
      </p:sp>
      <p:pic>
        <p:nvPicPr>
          <p:cNvPr id="13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1E94C9D-2539-8A46-3AB3-FE1387DD3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986" y="3699861"/>
            <a:ext cx="4240924" cy="2593865"/>
          </a:xfrm>
          <a:prstGeom prst="rect">
            <a:avLst/>
          </a:prstGeom>
        </p:spPr>
      </p:pic>
      <p:pic>
        <p:nvPicPr>
          <p:cNvPr id="18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97537FFD-0E1E-DAC4-B6C9-7A7C4F799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986" y="967101"/>
            <a:ext cx="4240924" cy="26377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00161F-1C18-C9B7-9ABA-A91A85C2C6AE}"/>
              </a:ext>
            </a:extLst>
          </p:cNvPr>
          <p:cNvSpPr/>
          <p:nvPr/>
        </p:nvSpPr>
        <p:spPr>
          <a:xfrm>
            <a:off x="10578662" y="3996558"/>
            <a:ext cx="958193" cy="1912883"/>
          </a:xfrm>
          <a:prstGeom prst="rect">
            <a:avLst/>
          </a:prstGeom>
          <a:solidFill>
            <a:srgbClr val="0070C0">
              <a:alpha val="49000"/>
            </a:srgb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30004D-F56B-99BF-48EA-0ED9B93276CF}"/>
              </a:ext>
            </a:extLst>
          </p:cNvPr>
          <p:cNvSpPr/>
          <p:nvPr/>
        </p:nvSpPr>
        <p:spPr>
          <a:xfrm>
            <a:off x="7889764" y="1263867"/>
            <a:ext cx="169918" cy="1912883"/>
          </a:xfrm>
          <a:prstGeom prst="rect">
            <a:avLst/>
          </a:prstGeom>
          <a:solidFill>
            <a:srgbClr val="0070C0">
              <a:alpha val="49000"/>
            </a:srgb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9C9CDE-F34F-993E-7B25-08E155B3FF39}"/>
              </a:ext>
            </a:extLst>
          </p:cNvPr>
          <p:cNvSpPr txBox="1"/>
          <p:nvPr/>
        </p:nvSpPr>
        <p:spPr>
          <a:xfrm rot="16200000">
            <a:off x="7506137" y="1699417"/>
            <a:ext cx="92140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>
                <a:cs typeface="Calibri"/>
              </a:rPr>
              <a:t>Normal</a:t>
            </a:r>
            <a:endParaRPr lang="en-US" sz="10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A944BC-5FA9-7575-068C-53C642CB120E}"/>
              </a:ext>
            </a:extLst>
          </p:cNvPr>
          <p:cNvSpPr txBox="1"/>
          <p:nvPr/>
        </p:nvSpPr>
        <p:spPr>
          <a:xfrm rot="16200000">
            <a:off x="10650481" y="4510933"/>
            <a:ext cx="92140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>
                <a:cs typeface="Calibri"/>
              </a:rPr>
              <a:t>Normal</a:t>
            </a:r>
            <a:endParaRPr lang="en-US" sz="1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2BD81-82A2-9B54-4D77-D48E0E261A9B}"/>
              </a:ext>
            </a:extLst>
          </p:cNvPr>
          <p:cNvSpPr txBox="1"/>
          <p:nvPr/>
        </p:nvSpPr>
        <p:spPr>
          <a:xfrm rot="16200000">
            <a:off x="9608205" y="5299209"/>
            <a:ext cx="92140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>
                <a:solidFill>
                  <a:srgbClr val="F72DE0"/>
                </a:solidFill>
                <a:cs typeface="Calibri"/>
              </a:rPr>
              <a:t>Mean EF</a:t>
            </a:r>
            <a:endParaRPr lang="en-US" sz="1000" b="1">
              <a:solidFill>
                <a:srgbClr val="F72DE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9403CF-2456-DB1F-0BDE-6FD0E514BD8B}"/>
              </a:ext>
            </a:extLst>
          </p:cNvPr>
          <p:cNvSpPr txBox="1"/>
          <p:nvPr/>
        </p:nvSpPr>
        <p:spPr>
          <a:xfrm rot="16200000">
            <a:off x="7944066" y="1541760"/>
            <a:ext cx="92140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>
                <a:solidFill>
                  <a:srgbClr val="F72DE0"/>
                </a:solidFill>
                <a:cs typeface="Calibri"/>
              </a:rPr>
              <a:t>Mean Urea</a:t>
            </a:r>
            <a:endParaRPr lang="en-US" sz="1000" b="1">
              <a:solidFill>
                <a:srgbClr val="F72D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6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14783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Analysis of Heart Failure – LDA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70565"/>
            <a:ext cx="454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Final model created based on Train Set (75%) with only relevant and 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162174" y="3911619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1672208" y="4995985"/>
            <a:ext cx="314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Misclassification rate of </a:t>
            </a:r>
            <a:r>
              <a:rPr lang="en-CA" sz="1200" b="1"/>
              <a:t>25.4% </a:t>
            </a:r>
            <a:r>
              <a:rPr lang="en-CA" sz="1200"/>
              <a:t>in the prediction of test part.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19E065-F769-68A3-8950-A303DD0B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19" y="1362002"/>
            <a:ext cx="3959945" cy="248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E5F86-8493-C512-CF7C-9F9EF073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878" y="3949090"/>
            <a:ext cx="3933396" cy="25059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C75C0A-12C0-5903-6EE1-5CDABE1865F1}"/>
              </a:ext>
            </a:extLst>
          </p:cNvPr>
          <p:cNvSpPr txBox="1"/>
          <p:nvPr/>
        </p:nvSpPr>
        <p:spPr>
          <a:xfrm>
            <a:off x="5736567" y="512699"/>
            <a:ext cx="544891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/>
              <a:t>Normality Tests (Shapiro-Wilk and Kolmogorov-Smirnov)  indicated that none of quantitative variables has normal distribution (they were not taken into account in LDA)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F83A46-969F-D4D7-BF5E-036932FE0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3" y="1400350"/>
            <a:ext cx="4367784" cy="218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6BFAF-BB30-D4D3-8083-3438FECA3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63" y="4376278"/>
            <a:ext cx="1034408" cy="569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AE2C37-7543-7A33-CE56-86C55E54A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85" y="4471411"/>
            <a:ext cx="1135270" cy="339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CF70F9-CE01-A674-26DA-F338FF4F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97" y="1718819"/>
            <a:ext cx="3056576" cy="12833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97BF0A-0C71-DF8F-90EC-2E50FB415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616" y="4375596"/>
            <a:ext cx="3056576" cy="12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77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75617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Analysis of Heart Failure – QDA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70565"/>
            <a:ext cx="454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Final model created based on Train Set (75%) with only relevant and 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162174" y="3198122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1690778" y="4329175"/>
            <a:ext cx="316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Misclassification rate of </a:t>
            </a:r>
            <a:r>
              <a:rPr lang="en-CA" sz="1200" b="1"/>
              <a:t>26.1% </a:t>
            </a:r>
            <a:r>
              <a:rPr lang="en-CA" sz="1200"/>
              <a:t>in the prediction of test part.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6D96A-787B-42DA-92FE-44490C3D4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93785"/>
            <a:ext cx="8466554" cy="1592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D7333-459B-2D7C-BE4F-F0D291AF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35" y="3555353"/>
            <a:ext cx="1645361" cy="5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8B293-906E-81BF-F43E-3B3D57398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559" y="3843703"/>
            <a:ext cx="1302119" cy="355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49BC2-9CF0-98B4-AEE1-4B972F33F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726" y="3123484"/>
            <a:ext cx="6334027" cy="35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4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47549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Analysis of Heart Failure – Classification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70565"/>
            <a:ext cx="454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Final model created based on Train Set (75%) with only relevant and 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6108849" y="5619608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8742781" y="6272155"/>
            <a:ext cx="259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Misclassification rate of </a:t>
            </a:r>
            <a:r>
              <a:rPr lang="en-CA" sz="1200" b="1"/>
              <a:t>24.5% </a:t>
            </a:r>
            <a:r>
              <a:rPr lang="en-CA" sz="1200"/>
              <a:t>in the prediction of test part.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415AC3-0957-4CCA-4695-8C519892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0" y="1400350"/>
            <a:ext cx="4465707" cy="11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C468B0-4232-7419-1507-474E6B926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10" y="2983131"/>
            <a:ext cx="5575095" cy="34399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B60B29-A5B7-044A-1251-56561BDC34D1}"/>
              </a:ext>
            </a:extLst>
          </p:cNvPr>
          <p:cNvSpPr txBox="1"/>
          <p:nvPr/>
        </p:nvSpPr>
        <p:spPr>
          <a:xfrm>
            <a:off x="5757842" y="877130"/>
            <a:ext cx="454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Probabilities in each node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3D00DB-FBE1-3649-2E9B-2A942D36B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28" y="2252353"/>
            <a:ext cx="5409524" cy="3292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622EF0-F1F0-0201-7968-DE3513324B87}"/>
              </a:ext>
            </a:extLst>
          </p:cNvPr>
          <p:cNvSpPr txBox="1"/>
          <p:nvPr/>
        </p:nvSpPr>
        <p:spPr>
          <a:xfrm>
            <a:off x="162174" y="2590233"/>
            <a:ext cx="454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Tree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3F80FA-2F77-93EE-853C-9AD01603F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363" y="847366"/>
            <a:ext cx="3376843" cy="1313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AD443F-C3B2-19DE-6BF5-016A62E3F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095" y="5950238"/>
            <a:ext cx="2099632" cy="581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4E0411-B614-9FF6-FBB5-6438AE75A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972" y="5914314"/>
            <a:ext cx="1181429" cy="3938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ED75E3-3A24-1CF1-5AD2-51780E1A9B43}"/>
              </a:ext>
            </a:extLst>
          </p:cNvPr>
          <p:cNvSpPr txBox="1"/>
          <p:nvPr/>
        </p:nvSpPr>
        <p:spPr>
          <a:xfrm>
            <a:off x="335210" y="6001050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3B99C1-9240-ECA4-0972-4853B284DCE3}"/>
              </a:ext>
            </a:extLst>
          </p:cNvPr>
          <p:cNvSpPr txBox="1"/>
          <p:nvPr/>
        </p:nvSpPr>
        <p:spPr>
          <a:xfrm>
            <a:off x="2040043" y="6000347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FC805-FB3C-42E3-D88A-10E037F5A4B2}"/>
              </a:ext>
            </a:extLst>
          </p:cNvPr>
          <p:cNvSpPr txBox="1"/>
          <p:nvPr/>
        </p:nvSpPr>
        <p:spPr>
          <a:xfrm>
            <a:off x="3854609" y="6077645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C4013-9C38-B62E-30F6-E82ACC75E743}"/>
              </a:ext>
            </a:extLst>
          </p:cNvPr>
          <p:cNvSpPr txBox="1"/>
          <p:nvPr/>
        </p:nvSpPr>
        <p:spPr>
          <a:xfrm>
            <a:off x="5572784" y="6077645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3C4961-505E-4E17-C9AC-2D531F6ACAEF}"/>
              </a:ext>
            </a:extLst>
          </p:cNvPr>
          <p:cNvSpPr txBox="1"/>
          <p:nvPr/>
        </p:nvSpPr>
        <p:spPr>
          <a:xfrm>
            <a:off x="6834475" y="2590232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4BACE-2FCF-43E7-3AA0-AD304F78334B}"/>
              </a:ext>
            </a:extLst>
          </p:cNvPr>
          <p:cNvSpPr txBox="1"/>
          <p:nvPr/>
        </p:nvSpPr>
        <p:spPr>
          <a:xfrm>
            <a:off x="11082676" y="1370787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28A3DC-ADF8-A076-E026-34F0D5FFB44B}"/>
              </a:ext>
            </a:extLst>
          </p:cNvPr>
          <p:cNvSpPr txBox="1"/>
          <p:nvPr/>
        </p:nvSpPr>
        <p:spPr>
          <a:xfrm>
            <a:off x="11095002" y="1503793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8A26E-4CA8-41A1-6718-A57E4D736173}"/>
              </a:ext>
            </a:extLst>
          </p:cNvPr>
          <p:cNvSpPr txBox="1"/>
          <p:nvPr/>
        </p:nvSpPr>
        <p:spPr>
          <a:xfrm>
            <a:off x="7910363" y="2540236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560B2-C445-E1D1-8C0D-6E8100EE9F0E}"/>
              </a:ext>
            </a:extLst>
          </p:cNvPr>
          <p:cNvSpPr txBox="1"/>
          <p:nvPr/>
        </p:nvSpPr>
        <p:spPr>
          <a:xfrm>
            <a:off x="11138857" y="1758417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41F98-5A61-5DE3-31E3-A4528EE0F68F}"/>
              </a:ext>
            </a:extLst>
          </p:cNvPr>
          <p:cNvSpPr txBox="1"/>
          <p:nvPr/>
        </p:nvSpPr>
        <p:spPr>
          <a:xfrm>
            <a:off x="11138117" y="1890190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8790F1-A833-83ED-58CA-63FD7E366589}"/>
              </a:ext>
            </a:extLst>
          </p:cNvPr>
          <p:cNvSpPr txBox="1"/>
          <p:nvPr/>
        </p:nvSpPr>
        <p:spPr>
          <a:xfrm>
            <a:off x="9314288" y="4947992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E67051-1561-6EF7-01E6-E61697FB742B}"/>
              </a:ext>
            </a:extLst>
          </p:cNvPr>
          <p:cNvSpPr txBox="1"/>
          <p:nvPr/>
        </p:nvSpPr>
        <p:spPr>
          <a:xfrm>
            <a:off x="9027482" y="2884616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R4</a:t>
            </a:r>
          </a:p>
        </p:txBody>
      </p:sp>
    </p:spTree>
    <p:extLst>
      <p:ext uri="{BB962C8B-B14F-4D97-AF65-F5344CB8AC3E}">
        <p14:creationId xmlns:p14="http://schemas.microsoft.com/office/powerpoint/2010/main" val="368878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48" y="211501"/>
            <a:ext cx="11329200" cy="864000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>
                <a:solidFill>
                  <a:schemeClr val="accent5"/>
                </a:solidFill>
              </a:rPr>
              <a:t>Heart Failure Analysis - Summary</a:t>
            </a:r>
            <a:br>
              <a:rPr lang="en-US"/>
            </a:br>
            <a:r>
              <a:rPr lang="en-US">
                <a:solidFill>
                  <a:schemeClr val="accent5"/>
                </a:solidFill>
              </a:rPr>
              <a:t>misclassification rate comparison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97569" y="657811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C881DC-71E0-57DE-9615-D64907F5EF2D}"/>
              </a:ext>
            </a:extLst>
          </p:cNvPr>
          <p:cNvGrpSpPr/>
          <p:nvPr/>
        </p:nvGrpSpPr>
        <p:grpSpPr>
          <a:xfrm>
            <a:off x="771836" y="2051427"/>
            <a:ext cx="10393770" cy="4217990"/>
            <a:chOff x="771836" y="2051427"/>
            <a:chExt cx="10393770" cy="4217990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CFECF2DC-69A3-65C2-1F45-17EC286F6F1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55335983"/>
                </p:ext>
              </p:extLst>
            </p:nvPr>
          </p:nvGraphicFramePr>
          <p:xfrm>
            <a:off x="771836" y="2051427"/>
            <a:ext cx="4912510" cy="42179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8129454F-38B5-86D4-9D88-253327D564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3965478"/>
                </p:ext>
              </p:extLst>
            </p:nvPr>
          </p:nvGraphicFramePr>
          <p:xfrm>
            <a:off x="6253096" y="2051427"/>
            <a:ext cx="4912510" cy="42179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  <p:sp>
        <p:nvSpPr>
          <p:cNvPr id="2868" name="TextBox 2867">
            <a:extLst>
              <a:ext uri="{FF2B5EF4-FFF2-40B4-BE49-F238E27FC236}">
                <a16:creationId xmlns:a16="http://schemas.microsoft.com/office/drawing/2014/main" id="{05E3ECC4-7675-2EF4-41FD-31169C2FB0ED}"/>
              </a:ext>
            </a:extLst>
          </p:cNvPr>
          <p:cNvSpPr txBox="1"/>
          <p:nvPr/>
        </p:nvSpPr>
        <p:spPr>
          <a:xfrm>
            <a:off x="796638" y="1028278"/>
            <a:ext cx="938725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/>
              <a:t>- The relevant explanatory variables used: </a:t>
            </a:r>
          </a:p>
          <a:p>
            <a:r>
              <a:rPr lang="en-CA"/>
              <a:t>	Quantitative: AGE, GLUCOSE, HB, TLC, CREATININE, UREA and EF</a:t>
            </a:r>
            <a:endParaRPr lang="en-CA">
              <a:cs typeface="Calibri"/>
            </a:endParaRPr>
          </a:p>
          <a:p>
            <a:r>
              <a:rPr lang="en-CA"/>
              <a:t>	Qualitative: GENDER, RAISED.CARDIAC.ENZYMES and PRIOR.CMP	</a:t>
            </a:r>
            <a:endParaRPr lang="en-CA">
              <a:cs typeface="Calibri"/>
            </a:endParaRPr>
          </a:p>
        </p:txBody>
      </p:sp>
      <p:sp>
        <p:nvSpPr>
          <p:cNvPr id="4081" name="TextBox 4080">
            <a:extLst>
              <a:ext uri="{FF2B5EF4-FFF2-40B4-BE49-F238E27FC236}">
                <a16:creationId xmlns:a16="http://schemas.microsoft.com/office/drawing/2014/main" id="{F8B21F0D-FB16-DA83-854B-089997A79E80}"/>
              </a:ext>
            </a:extLst>
          </p:cNvPr>
          <p:cNvSpPr txBox="1"/>
          <p:nvPr/>
        </p:nvSpPr>
        <p:spPr>
          <a:xfrm>
            <a:off x="4426522" y="6378001"/>
            <a:ext cx="30840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cs typeface="Calibri"/>
              </a:rPr>
              <a:t>* Only qualitative variables </a:t>
            </a:r>
          </a:p>
        </p:txBody>
      </p:sp>
    </p:spTree>
    <p:extLst>
      <p:ext uri="{BB962C8B-B14F-4D97-AF65-F5344CB8AC3E}">
        <p14:creationId xmlns:p14="http://schemas.microsoft.com/office/powerpoint/2010/main" val="165890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03576"/>
            <a:ext cx="11329200" cy="432000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Analysis of AKI (Acute Kidney Injury) –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201895" y="626611"/>
            <a:ext cx="239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CBE4E-78BB-98D2-0631-541A4F8CF61B}"/>
              </a:ext>
            </a:extLst>
          </p:cNvPr>
          <p:cNvSpPr txBox="1"/>
          <p:nvPr/>
        </p:nvSpPr>
        <p:spPr>
          <a:xfrm>
            <a:off x="227907" y="6105905"/>
            <a:ext cx="216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Multicollinearity Checking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6030983" y="5517687"/>
            <a:ext cx="3365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6139418" y="6322174"/>
            <a:ext cx="184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Misclassification 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A3CE5-86DB-666F-5C1D-4221C84060AF}"/>
              </a:ext>
            </a:extLst>
          </p:cNvPr>
          <p:cNvSpPr txBox="1"/>
          <p:nvPr/>
        </p:nvSpPr>
        <p:spPr>
          <a:xfrm>
            <a:off x="5654682" y="727450"/>
            <a:ext cx="5171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/>
              <a:t>Probability considering the means/median for all the other parameters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3F7B-D144-9957-9B32-EF9B9F002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4" y="918266"/>
            <a:ext cx="4395765" cy="490591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004404-5C0F-B7D4-231E-49F5C0A83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991" y="5930341"/>
            <a:ext cx="3302000" cy="6731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F50F8F-B06C-C932-01E4-77693383B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899" y="5231205"/>
            <a:ext cx="3067608" cy="87469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37DD8E-FBFF-DBC2-E2E5-C5771B7E9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075" y="6310962"/>
            <a:ext cx="1872668" cy="3302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5A9ED-6CD5-0153-2178-8904D4634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3139" y="1004449"/>
            <a:ext cx="6805846" cy="401790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77700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195012"/>
            <a:ext cx="11329200" cy="432000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Analysis of AKI (Acute Kidney Injury) – LDA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70565"/>
            <a:ext cx="93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914529" y="5597606"/>
            <a:ext cx="296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229304" y="6237322"/>
            <a:ext cx="181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Misclassification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75C0A-12C0-5903-6EE1-5CDABE1865F1}"/>
              </a:ext>
            </a:extLst>
          </p:cNvPr>
          <p:cNvSpPr txBox="1"/>
          <p:nvPr/>
        </p:nvSpPr>
        <p:spPr>
          <a:xfrm>
            <a:off x="6622953" y="661570"/>
            <a:ext cx="544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Normality Tests (Shapiro-Wilk and Kolmogorov-Smirnov)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FB6AC0-4C82-6127-E68D-05FD65EA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129" y="1024453"/>
            <a:ext cx="5230566" cy="309334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59CEF-9BA1-6581-A0E3-2739020C7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130" y="3740059"/>
            <a:ext cx="5230566" cy="311794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56832F-A23D-45BA-5C4B-A19B03B3F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74" y="1164670"/>
            <a:ext cx="6071797" cy="410099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66223-06FD-AC62-5BAF-AB1B84EB1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260" y="5381563"/>
            <a:ext cx="1815778" cy="100180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5ECFC-8FD8-A09C-9595-F8C51CC05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711" y="6237322"/>
            <a:ext cx="1397000" cy="2921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29776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48687" y="1629828"/>
            <a:ext cx="4992078" cy="349197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 noProof="1"/>
              <a:t>Introduction</a:t>
            </a:r>
          </a:p>
          <a:p>
            <a:r>
              <a:rPr lang="en-US" b="1" noProof="1"/>
              <a:t>Dataset description</a:t>
            </a:r>
            <a:endParaRPr lang="en-US" b="1" noProof="1">
              <a:cs typeface="Calibri"/>
            </a:endParaRPr>
          </a:p>
          <a:p>
            <a:r>
              <a:rPr lang="en-US" b="1" noProof="1">
                <a:ea typeface="+mn-lt"/>
                <a:cs typeface="+mn-lt"/>
              </a:rPr>
              <a:t>Description of Some Variables</a:t>
            </a:r>
            <a:endParaRPr lang="en-US" b="1" noProof="1"/>
          </a:p>
          <a:p>
            <a:r>
              <a:rPr lang="en-US" b="1" noProof="1"/>
              <a:t>Research questions</a:t>
            </a:r>
            <a:endParaRPr lang="en-US" b="1" noProof="1">
              <a:cs typeface="Calibri"/>
            </a:endParaRPr>
          </a:p>
          <a:p>
            <a:r>
              <a:rPr lang="en-US" b="1" noProof="1"/>
              <a:t>Data wrangling</a:t>
            </a:r>
            <a:endParaRPr lang="en-US" b="1" noProof="1">
              <a:cs typeface="Calibri"/>
            </a:endParaRPr>
          </a:p>
          <a:p>
            <a:r>
              <a:rPr lang="en-US" b="1" noProof="1"/>
              <a:t>Statistical methods utilized</a:t>
            </a:r>
            <a:endParaRPr lang="en-US" b="1" noProof="1">
              <a:cs typeface="Calibri"/>
            </a:endParaRPr>
          </a:p>
          <a:p>
            <a:r>
              <a:rPr lang="en-US" b="1" noProof="1"/>
              <a:t>Analysis</a:t>
            </a:r>
            <a:endParaRPr lang="en-US" b="1" noProof="1">
              <a:cs typeface="Calibri"/>
            </a:endParaRPr>
          </a:p>
          <a:p>
            <a:r>
              <a:rPr lang="en-US" b="1" noProof="1"/>
              <a:t>Conclusion</a:t>
            </a:r>
            <a:endParaRPr lang="en-US" b="1" noProof="1">
              <a:cs typeface="Calibri"/>
            </a:endParaRPr>
          </a:p>
          <a:p>
            <a:pPr marL="0" indent="0">
              <a:buNone/>
            </a:pPr>
            <a:endParaRPr lang="en-US" b="1" noProof="1">
              <a:cs typeface="Calibri"/>
            </a:endParaRPr>
          </a:p>
          <a:p>
            <a:endParaRPr lang="en-US" b="1" noProof="1">
              <a:cs typeface="Calibri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4881386-FA2C-85B3-EE04-61C00FF567AE}"/>
              </a:ext>
            </a:extLst>
          </p:cNvPr>
          <p:cNvSpPr txBox="1">
            <a:spLocks/>
          </p:cNvSpPr>
          <p:nvPr/>
        </p:nvSpPr>
        <p:spPr>
          <a:xfrm>
            <a:off x="848687" y="339405"/>
            <a:ext cx="1443101" cy="8386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chemeClr val="accent5"/>
                </a:solidFill>
              </a:rPr>
              <a:t>Agenda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CE4262-AD7C-ED20-1893-8FB6E23F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83" y="6257959"/>
            <a:ext cx="18669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9493"/>
            <a:ext cx="11329200" cy="432000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Analysis of AKI (Acute Kidney Injury) – QDA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0" y="1119545"/>
            <a:ext cx="454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QDA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299643" y="4078271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328746" y="5898657"/>
            <a:ext cx="194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Misclassification rate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2E54CE-6D0C-C1A6-19BC-6536F41F8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449870"/>
            <a:ext cx="5734220" cy="231808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26F4A1-7D08-03DC-2862-D1D717D02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0" y="4408596"/>
            <a:ext cx="2387600" cy="9017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1DC6E6-B6D9-5781-6275-6AFA05363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367" y="5855695"/>
            <a:ext cx="1676400" cy="3937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47F781-3985-5454-1300-B00482DF7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784" y="1362408"/>
            <a:ext cx="6959215" cy="413318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364976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10" y="0"/>
            <a:ext cx="11551990" cy="728006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Analysis of AKI (Acute Kidney Injury) – Classification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204319" y="739429"/>
            <a:ext cx="957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45238" y="2914160"/>
            <a:ext cx="97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3819503" y="2666040"/>
            <a:ext cx="178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Misclassification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60B29-A5B7-044A-1251-56561BDC34D1}"/>
              </a:ext>
            </a:extLst>
          </p:cNvPr>
          <p:cNvSpPr txBox="1"/>
          <p:nvPr/>
        </p:nvSpPr>
        <p:spPr>
          <a:xfrm>
            <a:off x="5717041" y="4477739"/>
            <a:ext cx="279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Probabilities in each terminal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2EF0-F1F0-0201-7968-DE3513324B87}"/>
              </a:ext>
            </a:extLst>
          </p:cNvPr>
          <p:cNvSpPr txBox="1"/>
          <p:nvPr/>
        </p:nvSpPr>
        <p:spPr>
          <a:xfrm>
            <a:off x="6468710" y="734205"/>
            <a:ext cx="454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D49A4-9EA0-CF00-8745-396F2D8E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5180"/>
            <a:ext cx="6299908" cy="153795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BAB3CC-1509-1F2E-4196-005FA3410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332" y="1035180"/>
            <a:ext cx="5586349" cy="319343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FF64E-2139-54F8-D598-84580F739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041" y="4795831"/>
            <a:ext cx="6366686" cy="190875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8FD83-C4C4-856B-6FCB-76EA86E08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0" y="3622622"/>
            <a:ext cx="5216164" cy="317660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358A83-BA03-98A9-FF8E-D9C9DAA00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56" y="2674349"/>
            <a:ext cx="2565400" cy="7874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9B9A2F-8967-8C63-873D-741110B34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168" y="2931725"/>
            <a:ext cx="1638300" cy="3683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220753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48" y="219615"/>
            <a:ext cx="11329200" cy="864000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>
                <a:solidFill>
                  <a:schemeClr val="accent5"/>
                </a:solidFill>
              </a:rPr>
              <a:t>Analysis of Acute Kidney Injury - Summary</a:t>
            </a:r>
            <a:br>
              <a:rPr lang="en-US">
                <a:solidFill>
                  <a:schemeClr val="accent5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misclassification rate comparison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2B2FF2A-25DB-A42A-24DB-CBC83E943EAB}"/>
              </a:ext>
            </a:extLst>
          </p:cNvPr>
          <p:cNvGrpSpPr/>
          <p:nvPr/>
        </p:nvGrpSpPr>
        <p:grpSpPr>
          <a:xfrm>
            <a:off x="982839" y="2384385"/>
            <a:ext cx="9955237" cy="3437681"/>
            <a:chOff x="920732" y="1662550"/>
            <a:chExt cx="10393770" cy="4217990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CFECF2DC-69A3-65C2-1F45-17EC286F6F1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53150123"/>
                </p:ext>
              </p:extLst>
            </p:nvPr>
          </p:nvGraphicFramePr>
          <p:xfrm>
            <a:off x="920732" y="1662550"/>
            <a:ext cx="4912510" cy="42179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8129454F-38B5-86D4-9D88-253327D564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43798219"/>
                </p:ext>
              </p:extLst>
            </p:nvPr>
          </p:nvGraphicFramePr>
          <p:xfrm>
            <a:off x="6401992" y="1662550"/>
            <a:ext cx="4912510" cy="42179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01DA11A-6F2D-17D9-AD5E-890F6802BD11}"/>
              </a:ext>
            </a:extLst>
          </p:cNvPr>
          <p:cNvSpPr txBox="1"/>
          <p:nvPr/>
        </p:nvSpPr>
        <p:spPr>
          <a:xfrm>
            <a:off x="4303315" y="6181782"/>
            <a:ext cx="377419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cs typeface="Calibri"/>
              </a:rPr>
              <a:t>* Only qualitative variables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3DE14-2030-BE59-705B-7C69E0DE4077}"/>
              </a:ext>
            </a:extLst>
          </p:cNvPr>
          <p:cNvSpPr txBox="1"/>
          <p:nvPr/>
        </p:nvSpPr>
        <p:spPr>
          <a:xfrm>
            <a:off x="847876" y="1272335"/>
            <a:ext cx="1049624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/>
              <a:t>- The relevant explanatory variables used: </a:t>
            </a:r>
          </a:p>
          <a:p>
            <a:r>
              <a:rPr lang="en-CA"/>
              <a:t>	Quantitative: GLUCOSE and CREATININE</a:t>
            </a:r>
            <a:r>
              <a:rPr lang="en-CA">
                <a:cs typeface="Calibri"/>
              </a:rPr>
              <a:t> </a:t>
            </a:r>
          </a:p>
          <a:p>
            <a:r>
              <a:rPr lang="en-CA">
                <a:cs typeface="Calibri"/>
              </a:rPr>
              <a:t>	</a:t>
            </a:r>
            <a:r>
              <a:rPr lang="en-CA"/>
              <a:t>Qualitative: DM and STEMI</a:t>
            </a:r>
            <a:endParaRPr lang="en-CA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46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91986-4FE3-4504-7878-3CF68ED9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1" y="1231330"/>
            <a:ext cx="9529275" cy="54420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89F1A74-0204-32D6-AB05-41F51DB4B5DF}"/>
              </a:ext>
            </a:extLst>
          </p:cNvPr>
          <p:cNvSpPr/>
          <p:nvPr/>
        </p:nvSpPr>
        <p:spPr>
          <a:xfrm flipH="1">
            <a:off x="5151863" y="4347861"/>
            <a:ext cx="1170878" cy="12377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D97CFE-13F9-5128-923D-9DAB3D92523B}"/>
              </a:ext>
            </a:extLst>
          </p:cNvPr>
          <p:cNvSpPr/>
          <p:nvPr/>
        </p:nvSpPr>
        <p:spPr>
          <a:xfrm flipH="1">
            <a:off x="5151863" y="5013217"/>
            <a:ext cx="1170878" cy="12377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AC8EA3C-379C-321E-B479-9E005EBABAC2}"/>
              </a:ext>
            </a:extLst>
          </p:cNvPr>
          <p:cNvSpPr/>
          <p:nvPr/>
        </p:nvSpPr>
        <p:spPr>
          <a:xfrm flipH="1">
            <a:off x="5151863" y="5502892"/>
            <a:ext cx="1170878" cy="12377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5D84AE-F45B-9935-F5F7-ABF5C79DC06A}"/>
              </a:ext>
            </a:extLst>
          </p:cNvPr>
          <p:cNvSpPr/>
          <p:nvPr/>
        </p:nvSpPr>
        <p:spPr>
          <a:xfrm>
            <a:off x="4572000" y="6272155"/>
            <a:ext cx="936702" cy="273611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1AD2B4-5644-779E-D226-1F60A7864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63" y="2821260"/>
            <a:ext cx="5571878" cy="34508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37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BE3EE-4481-A3EB-DF2D-D502BD5C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0" y="875150"/>
            <a:ext cx="11042018" cy="830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DF864A-B980-40D8-6B4C-A217B76C0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16" y="1890954"/>
            <a:ext cx="4911998" cy="30760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1606CC-98BD-5DB3-1A57-A61C5677C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16" y="5035004"/>
            <a:ext cx="3742549" cy="16111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56A8E9-0789-FC7B-0EEB-B24AF49899C6}"/>
              </a:ext>
            </a:extLst>
          </p:cNvPr>
          <p:cNvSpPr txBox="1"/>
          <p:nvPr/>
        </p:nvSpPr>
        <p:spPr>
          <a:xfrm>
            <a:off x="5231447" y="1873400"/>
            <a:ext cx="3176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R- squared = 7.2%                              </a:t>
            </a:r>
          </a:p>
          <a:p>
            <a:endParaRPr lang="en-CA"/>
          </a:p>
          <a:p>
            <a:r>
              <a:rPr lang="en-CA"/>
              <a:t>Residual Standard Error = 4.66</a:t>
            </a:r>
          </a:p>
          <a:p>
            <a:endParaRPr lang="en-CA" sz="1800"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CA" sz="18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p-value: &lt; 2.2e-16</a:t>
            </a:r>
          </a:p>
          <a:p>
            <a:endParaRPr lang="en-CA">
              <a:solidFill>
                <a:srgbClr val="000000"/>
              </a:solidFill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CA" sz="1800">
                <a:solidFill>
                  <a:srgbClr val="000000"/>
                </a:solidFill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Cook’s Distance &lt; 0.2</a:t>
            </a:r>
            <a:endParaRPr lang="en-CA" sz="18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E584F7-7BCA-AA4E-102F-CEC998DA4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242" y="4181713"/>
            <a:ext cx="4375045" cy="25671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3CD3BA-492F-DE2B-8CA4-9CE488BAD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021" y="1642188"/>
            <a:ext cx="3503158" cy="22650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672F53-9C7B-8272-77E1-8CFA3DF6D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2464" y="3996519"/>
            <a:ext cx="2933866" cy="18052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096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325526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Linear Regression comparison with Regression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CC10B-0C18-3269-350F-B09F1B22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50" y="1083922"/>
            <a:ext cx="5641576" cy="34769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25A96-3B2D-5A10-0487-AEF58B3FD75B}"/>
              </a:ext>
            </a:extLst>
          </p:cNvPr>
          <p:cNvSpPr txBox="1"/>
          <p:nvPr/>
        </p:nvSpPr>
        <p:spPr>
          <a:xfrm>
            <a:off x="217150" y="4678158"/>
            <a:ext cx="289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TLC = Total Leukocytes 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33904-7905-B68F-7FD3-258CB93EB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32" y="5103245"/>
            <a:ext cx="4709011" cy="16607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DE5C9-7708-EED3-ADEB-E1AAA4123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906" y="3633396"/>
            <a:ext cx="5013327" cy="31403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490D6E-3814-63D3-E108-BFBB67593AAB}"/>
              </a:ext>
            </a:extLst>
          </p:cNvPr>
          <p:cNvSpPr txBox="1"/>
          <p:nvPr/>
        </p:nvSpPr>
        <p:spPr>
          <a:xfrm>
            <a:off x="6454190" y="863407"/>
            <a:ext cx="448279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u="sng" dirty="0"/>
              <a:t>Residual Standard Error</a:t>
            </a:r>
          </a:p>
          <a:p>
            <a:endParaRPr lang="en-CA" sz="2400" b="1" u="sng" dirty="0"/>
          </a:p>
          <a:p>
            <a:r>
              <a:rPr lang="en-CA" b="1" u="sng" dirty="0"/>
              <a:t>75% Training Set and 25% Test Set</a:t>
            </a:r>
          </a:p>
          <a:p>
            <a:r>
              <a:rPr lang="en-CA" dirty="0"/>
              <a:t>RSE of Tree on test Set= 5.01</a:t>
            </a:r>
          </a:p>
          <a:p>
            <a:r>
              <a:rPr lang="en-CA" dirty="0"/>
              <a:t>RSE of LM = 4.66</a:t>
            </a:r>
          </a:p>
          <a:p>
            <a:endParaRPr lang="en-CA" dirty="0"/>
          </a:p>
          <a:p>
            <a:r>
              <a:rPr lang="en-CA" b="1" u="sng" dirty="0"/>
              <a:t>10 Folds CV</a:t>
            </a:r>
          </a:p>
          <a:p>
            <a:r>
              <a:rPr lang="en-CA" dirty="0"/>
              <a:t>RSE of Tree = 4.69</a:t>
            </a:r>
          </a:p>
          <a:p>
            <a:r>
              <a:rPr lang="en-CA" dirty="0"/>
              <a:t>RSE of LM = 4.64</a:t>
            </a: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D6078DB0-555B-FA5C-0D53-6F688B2F6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44492" y="1754477"/>
            <a:ext cx="21240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Multinomial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A041C9-FF0D-0B3D-83D5-4423FC37E21D}"/>
              </a:ext>
            </a:extLst>
          </p:cNvPr>
          <p:cNvSpPr txBox="1"/>
          <p:nvPr/>
        </p:nvSpPr>
        <p:spPr>
          <a:xfrm>
            <a:off x="427182" y="1085272"/>
            <a:ext cx="108296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The response/dependent variable is the </a:t>
            </a:r>
            <a:r>
              <a:rPr lang="en-US" b="1" dirty="0">
                <a:cs typeface="Calibri"/>
              </a:rPr>
              <a:t>OUTCOME</a:t>
            </a:r>
            <a:r>
              <a:rPr lang="en-US" dirty="0">
                <a:cs typeface="Calibri"/>
              </a:rPr>
              <a:t> with 3 levels  </a:t>
            </a:r>
            <a:r>
              <a:rPr lang="en-US" b="1" dirty="0">
                <a:cs typeface="Calibri"/>
              </a:rPr>
              <a:t>Discharge, Expiry </a:t>
            </a:r>
            <a:r>
              <a:rPr lang="en-US" dirty="0">
                <a:cs typeface="Calibri"/>
              </a:rPr>
              <a:t>and</a:t>
            </a:r>
            <a:r>
              <a:rPr lang="en-US" b="1" dirty="0">
                <a:cs typeface="Calibri"/>
              </a:rPr>
              <a:t> DAMA</a:t>
            </a:r>
            <a:r>
              <a:rPr lang="en-US" dirty="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Taking patients that have died i.e., </a:t>
            </a:r>
            <a:r>
              <a:rPr lang="en-US" b="1" dirty="0">
                <a:ea typeface="+mn-lt"/>
                <a:cs typeface="+mn-lt"/>
              </a:rPr>
              <a:t>Expiry</a:t>
            </a:r>
            <a:r>
              <a:rPr lang="en-US" dirty="0">
                <a:ea typeface="+mn-lt"/>
                <a:cs typeface="+mn-lt"/>
              </a:rPr>
              <a:t> as the reference value.</a:t>
            </a:r>
            <a:endParaRPr lang="en-US" dirty="0">
              <a:cs typeface="Calibri"/>
            </a:endParaRP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37826A0F-1E0B-3ACC-48B8-9D779FFFD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1" y="1822101"/>
            <a:ext cx="3440255" cy="32429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8115B-6898-0466-1FE8-0BF1F431B17C}"/>
              </a:ext>
            </a:extLst>
          </p:cNvPr>
          <p:cNvSpPr/>
          <p:nvPr/>
        </p:nvSpPr>
        <p:spPr>
          <a:xfrm>
            <a:off x="620046" y="1824841"/>
            <a:ext cx="3441700" cy="324091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A2F5D-2D29-77B7-21B3-47BACAB91D4D}"/>
              </a:ext>
            </a:extLst>
          </p:cNvPr>
          <p:cNvSpPr txBox="1"/>
          <p:nvPr/>
        </p:nvSpPr>
        <p:spPr>
          <a:xfrm>
            <a:off x="508000" y="5358190"/>
            <a:ext cx="40519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Multinomial logistic  Model runs 60</a:t>
            </a:r>
            <a:r>
              <a:rPr lang="en-US" b="1" dirty="0">
                <a:cs typeface="Calibri"/>
              </a:rPr>
              <a:t> iterations</a:t>
            </a:r>
            <a:r>
              <a:rPr lang="en-US" dirty="0">
                <a:cs typeface="Calibri"/>
              </a:rPr>
              <a:t> for reducing error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157D6-2504-2DC9-C004-D667F3BF959B}"/>
              </a:ext>
            </a:extLst>
          </p:cNvPr>
          <p:cNvSpPr txBox="1"/>
          <p:nvPr/>
        </p:nvSpPr>
        <p:spPr>
          <a:xfrm>
            <a:off x="4995333" y="3785809"/>
            <a:ext cx="659816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Variables that are statistically significant i.e., p-value &lt;0.05 and provide us 95% confidence level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Age                                                 - Coronary Artery Disease(CAD)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Ejection Fraction(EF)                   - PLATELETS      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Total Leukocytes Count(TLC).     - GLUCOSE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Hemoglobin(HB)                           - UREA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Duration of Stay                           - STABLE.ANGINA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Alcohol                                           - Acute Coronary Syndrome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Smoking                                         - STEMI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Diabetes Mellitus(DM).               - Chronic Kidney Disease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5AF14516-2A2F-72A6-A375-D84982250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38" y="1885194"/>
            <a:ext cx="7508723" cy="15636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F067F2-D177-3B32-D91F-1504934C20CB}"/>
              </a:ext>
            </a:extLst>
          </p:cNvPr>
          <p:cNvSpPr/>
          <p:nvPr/>
        </p:nvSpPr>
        <p:spPr>
          <a:xfrm>
            <a:off x="10368038" y="407610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86820-24C1-E740-4FB7-1B5A85A49FD2}"/>
              </a:ext>
            </a:extLst>
          </p:cNvPr>
          <p:cNvSpPr/>
          <p:nvPr/>
        </p:nvSpPr>
        <p:spPr>
          <a:xfrm>
            <a:off x="4378627" y="1880960"/>
            <a:ext cx="7494209" cy="156754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80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Multinomial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66C87-FC4C-C9F4-40BF-9DCE136F8159}"/>
              </a:ext>
            </a:extLst>
          </p:cNvPr>
          <p:cNvSpPr txBox="1"/>
          <p:nvPr/>
        </p:nvSpPr>
        <p:spPr>
          <a:xfrm>
            <a:off x="435429" y="1088571"/>
            <a:ext cx="52171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Confusion Matrix for Training Data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BC25C-36A3-8838-C456-9B92B55CE0F6}"/>
              </a:ext>
            </a:extLst>
          </p:cNvPr>
          <p:cNvSpPr txBox="1"/>
          <p:nvPr/>
        </p:nvSpPr>
        <p:spPr>
          <a:xfrm>
            <a:off x="6183084" y="1116607"/>
            <a:ext cx="46421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Confusion Matrix for Test Data</a:t>
            </a:r>
            <a:r>
              <a:rPr lang="en-US" sz="2000" b="1" dirty="0">
                <a:cs typeface="Calibri"/>
              </a:rPr>
              <a:t>​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2B6DC-9A4E-8627-00ED-A701C50D1BF7}"/>
              </a:ext>
            </a:extLst>
          </p:cNvPr>
          <p:cNvSpPr txBox="1"/>
          <p:nvPr/>
        </p:nvSpPr>
        <p:spPr>
          <a:xfrm>
            <a:off x="108857" y="4426857"/>
            <a:ext cx="62532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Misclassification Error rate for Training Data is 9.30%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8C0BA-5C38-779B-B7B4-6F3B31991515}"/>
              </a:ext>
            </a:extLst>
          </p:cNvPr>
          <p:cNvSpPr txBox="1"/>
          <p:nvPr/>
        </p:nvSpPr>
        <p:spPr>
          <a:xfrm>
            <a:off x="6526591" y="4434115"/>
            <a:ext cx="48840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Misclassification Error rate for Test  Data​ is 9.33%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B21F643-6827-5566-108B-7BE9731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830" y="4799845"/>
            <a:ext cx="2414813" cy="366787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1545C21-8090-BAF3-EAE0-6D37EE646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20" y="4821464"/>
            <a:ext cx="2454426" cy="408214"/>
          </a:xfrm>
          <a:prstGeom prst="rect">
            <a:avLst/>
          </a:prstGeom>
        </p:spPr>
      </p:pic>
      <p:pic>
        <p:nvPicPr>
          <p:cNvPr id="11" name="Picture 15" descr="Table&#10;&#10;Description automatically generated">
            <a:extLst>
              <a:ext uri="{FF2B5EF4-FFF2-40B4-BE49-F238E27FC236}">
                <a16:creationId xmlns:a16="http://schemas.microsoft.com/office/drawing/2014/main" id="{0FE5EDBA-CFC8-B918-4D7A-777C90D09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546" y="1544753"/>
            <a:ext cx="4928556" cy="277671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4FF611AB-5E31-F5FD-F00A-64E76A7E5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1" y="1572717"/>
            <a:ext cx="5217140" cy="272078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68975E-C3B5-1BA7-D2B0-A82E4B00B7DC}"/>
              </a:ext>
            </a:extLst>
          </p:cNvPr>
          <p:cNvSpPr/>
          <p:nvPr/>
        </p:nvSpPr>
        <p:spPr>
          <a:xfrm>
            <a:off x="9617830" y="3215325"/>
            <a:ext cx="959554" cy="56584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 w="381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1394B0-872A-7581-7632-4FD7D1EA5EB2}"/>
              </a:ext>
            </a:extLst>
          </p:cNvPr>
          <p:cNvSpPr/>
          <p:nvPr/>
        </p:nvSpPr>
        <p:spPr>
          <a:xfrm>
            <a:off x="4255255" y="3359832"/>
            <a:ext cx="959554" cy="56584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 w="381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5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68979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Comparison between Multinomial Regression and Classification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B2B6DC-9A4E-8627-00ED-A701C50D1BF7}"/>
              </a:ext>
            </a:extLst>
          </p:cNvPr>
          <p:cNvSpPr txBox="1"/>
          <p:nvPr/>
        </p:nvSpPr>
        <p:spPr>
          <a:xfrm>
            <a:off x="108857" y="4426857"/>
            <a:ext cx="6253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90058D6D-848B-2C85-6137-AD4E53D3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89" y="1280147"/>
            <a:ext cx="5428343" cy="2636902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18643425-5128-FBB5-5488-912E208D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54" y="4430745"/>
            <a:ext cx="5307390" cy="1813601"/>
          </a:xfrm>
          <a:prstGeom prst="rect">
            <a:avLst/>
          </a:prstGeom>
        </p:spPr>
      </p:pic>
      <p:pic>
        <p:nvPicPr>
          <p:cNvPr id="7" name="Picture 7" descr="A picture containing text, plant, bird, aquatic bird&#10;&#10;Description automatically generated">
            <a:extLst>
              <a:ext uri="{FF2B5EF4-FFF2-40B4-BE49-F238E27FC236}">
                <a16:creationId xmlns:a16="http://schemas.microsoft.com/office/drawing/2014/main" id="{6C95C1D2-B449-F310-F19C-E3D5A667B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97" y="1088282"/>
            <a:ext cx="4642986" cy="2888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861F64-BB77-A303-B184-87566A2D341A}"/>
              </a:ext>
            </a:extLst>
          </p:cNvPr>
          <p:cNvSpPr txBox="1"/>
          <p:nvPr/>
        </p:nvSpPr>
        <p:spPr>
          <a:xfrm>
            <a:off x="244157" y="6269671"/>
            <a:ext cx="56131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The  majority of terminal nodes with more than </a:t>
            </a:r>
            <a:r>
              <a:rPr lang="en-US" sz="1400" b="1" dirty="0">
                <a:ea typeface="+mn-lt"/>
                <a:cs typeface="+mn-lt"/>
              </a:rPr>
              <a:t>70% </a:t>
            </a:r>
            <a:r>
              <a:rPr lang="en-US" sz="1400" dirty="0">
                <a:ea typeface="+mn-lt"/>
                <a:cs typeface="+mn-lt"/>
              </a:rPr>
              <a:t>for the class indicated by the tree. In addition, the tree model will never predict DAMA.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26080-1518-78E7-2E5E-5A32D5B7F3D6}"/>
              </a:ext>
            </a:extLst>
          </p:cNvPr>
          <p:cNvSpPr txBox="1"/>
          <p:nvPr/>
        </p:nvSpPr>
        <p:spPr>
          <a:xfrm>
            <a:off x="6205621" y="4741457"/>
            <a:ext cx="454814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cs typeface="Calibri"/>
              </a:rPr>
              <a:t>Misclassification Rate:</a:t>
            </a:r>
          </a:p>
          <a:p>
            <a:endParaRPr lang="en-CA" sz="1400" b="1">
              <a:cs typeface="Calibri"/>
            </a:endParaRPr>
          </a:p>
          <a:p>
            <a:r>
              <a:rPr lang="en-CA" sz="1400" b="1">
                <a:cs typeface="Calibri"/>
              </a:rPr>
              <a:t>                          Without Pruning: 8.9%</a:t>
            </a:r>
          </a:p>
          <a:p>
            <a:r>
              <a:rPr lang="en-CA" sz="1400" b="1">
                <a:cs typeface="Calibri"/>
              </a:rPr>
              <a:t>                          </a:t>
            </a:r>
          </a:p>
          <a:p>
            <a:r>
              <a:rPr lang="en-CA" sz="1400" b="1">
                <a:cs typeface="Calibri"/>
              </a:rPr>
              <a:t>                          With Pruning (4 terminal nodes): 10%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153AF-5945-6F67-AA7B-0BB9EE35E7E9}"/>
              </a:ext>
            </a:extLst>
          </p:cNvPr>
          <p:cNvSpPr txBox="1"/>
          <p:nvPr/>
        </p:nvSpPr>
        <p:spPr>
          <a:xfrm>
            <a:off x="188449" y="4102495"/>
            <a:ext cx="45481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cs typeface="Calibri"/>
              </a:rPr>
              <a:t>Node Probabilities (without pruning)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62B1C1-3119-7D33-7EB5-BC1D7F3CD2EE}"/>
              </a:ext>
            </a:extLst>
          </p:cNvPr>
          <p:cNvSpPr txBox="1"/>
          <p:nvPr/>
        </p:nvSpPr>
        <p:spPr>
          <a:xfrm>
            <a:off x="5811483" y="940632"/>
            <a:ext cx="45481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cs typeface="Calibri"/>
              </a:rPr>
              <a:t>Cross Validation Error by pruning the tree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2FC8B-3133-691F-45A4-0CD837A8E39E}"/>
              </a:ext>
            </a:extLst>
          </p:cNvPr>
          <p:cNvSpPr txBox="1"/>
          <p:nvPr/>
        </p:nvSpPr>
        <p:spPr>
          <a:xfrm>
            <a:off x="109622" y="826772"/>
            <a:ext cx="45481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cs typeface="Calibri"/>
              </a:rPr>
              <a:t>Classification Tree (without pruning)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25DFB-920D-8304-D996-527260150525}"/>
              </a:ext>
            </a:extLst>
          </p:cNvPr>
          <p:cNvSpPr txBox="1"/>
          <p:nvPr/>
        </p:nvSpPr>
        <p:spPr>
          <a:xfrm>
            <a:off x="6047618" y="4015619"/>
            <a:ext cx="54670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Based on the cv.error, it looks like the cv.error with 4 terminal nodes is similar to 6. Based on this, let prune the tree to 4 terminal nodes.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4249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632127" y="138042"/>
            <a:ext cx="3863221" cy="720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11" name="Picture Placeholder 10" descr="Stethoscope 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16823" y="1227804"/>
            <a:ext cx="3475177" cy="355525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3F983-A25B-A70E-DF30-9AFF90B05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183" y="6257959"/>
            <a:ext cx="1866900" cy="54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377C1-8DF1-C49D-78F0-7965CDC6B9C3}"/>
              </a:ext>
            </a:extLst>
          </p:cNvPr>
          <p:cNvSpPr txBox="1"/>
          <p:nvPr/>
        </p:nvSpPr>
        <p:spPr>
          <a:xfrm>
            <a:off x="290801" y="674400"/>
            <a:ext cx="5897798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SRS is better option</a:t>
            </a:r>
            <a:r>
              <a:rPr lang="en-US" sz="1600" dirty="0">
                <a:ea typeface="+mn-lt"/>
                <a:cs typeface="+mn-lt"/>
              </a:rPr>
              <a:t> for this dataset compared to stratified sampling when compared with the population mean.</a:t>
            </a: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dirty="0">
                <a:ea typeface="+mn-lt"/>
                <a:cs typeface="+mn-lt"/>
              </a:rPr>
              <a:t>Analysis of independence using </a:t>
            </a:r>
            <a:r>
              <a:rPr lang="en-US" sz="1600" b="1" dirty="0">
                <a:ea typeface="+mn-lt"/>
                <a:cs typeface="+mn-lt"/>
              </a:rPr>
              <a:t>Table Contingency helped to select categorical exploratory variables</a:t>
            </a:r>
            <a:r>
              <a:rPr lang="en-US" sz="1600" dirty="0">
                <a:ea typeface="+mn-lt"/>
                <a:cs typeface="+mn-lt"/>
              </a:rPr>
              <a:t> that it would be independent among them, but at the same time dependent of the response variable.</a:t>
            </a:r>
            <a:endParaRPr lang="en-US" sz="1600" dirty="0">
              <a:cs typeface="Calibri"/>
            </a:endParaRP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For HEART.FAILURE prediction </a:t>
            </a:r>
            <a:r>
              <a:rPr lang="en-US" sz="1600" dirty="0">
                <a:ea typeface="+mn-lt"/>
                <a:cs typeface="+mn-lt"/>
              </a:rPr>
              <a:t>the best model (misclassification rate of 23.9%) was obtained with </a:t>
            </a:r>
            <a:r>
              <a:rPr lang="en-US" sz="1600" b="1" dirty="0">
                <a:ea typeface="+mn-lt"/>
                <a:cs typeface="+mn-lt"/>
              </a:rPr>
              <a:t>LOGISTIC REGRESSION without cross validation.</a:t>
            </a:r>
          </a:p>
          <a:p>
            <a:pPr marL="285750" indent="-285750">
              <a:buFont typeface="Wingdings"/>
              <a:buChar char="ü"/>
            </a:pPr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For Acute Kidney Injury (AKI) prediction </a:t>
            </a:r>
            <a:r>
              <a:rPr lang="en-US" sz="1600" dirty="0">
                <a:ea typeface="+mn-lt"/>
                <a:cs typeface="+mn-lt"/>
              </a:rPr>
              <a:t>the best model (misclassification rate of 1.03%) was obtained with </a:t>
            </a:r>
            <a:r>
              <a:rPr lang="en-US" sz="1600" b="1" dirty="0">
                <a:ea typeface="+mn-lt"/>
                <a:cs typeface="+mn-lt"/>
              </a:rPr>
              <a:t>LOGISTIC REGRESSION without cross validation.</a:t>
            </a:r>
          </a:p>
          <a:p>
            <a:pPr marL="285750" indent="-285750">
              <a:buFont typeface="Wingdings"/>
              <a:buChar char="ü"/>
            </a:pPr>
            <a:endParaRPr lang="en-US" sz="1600" dirty="0"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Duration of stay was not successfully predicted with both linear regression and regression tree </a:t>
            </a:r>
            <a:r>
              <a:rPr lang="en-US" sz="1600" dirty="0">
                <a:ea typeface="+mn-lt"/>
                <a:cs typeface="+mn-lt"/>
              </a:rPr>
              <a:t>using the quantitative variables. </a:t>
            </a: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Multinomial regression was successful in predicting all 3 stages of Outcome </a:t>
            </a:r>
            <a:r>
              <a:rPr lang="en-US" sz="1600" dirty="0">
                <a:ea typeface="+mn-lt"/>
                <a:cs typeface="+mn-lt"/>
              </a:rPr>
              <a:t>(misclassification rate of  9.3%). </a:t>
            </a:r>
          </a:p>
          <a:p>
            <a:pPr marL="285750" indent="-285750">
              <a:buFont typeface="Wingdings"/>
              <a:buChar char="ü"/>
            </a:pPr>
            <a:endParaRPr lang="en-US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B4EC-FA0D-BD6F-0403-8765C342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Introduction- Why focus on the heart?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07605-2462-BCD6-FCC7-2BB07642C7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D8CC8-FB86-1347-4DE2-4263416C2BA8}"/>
              </a:ext>
            </a:extLst>
          </p:cNvPr>
          <p:cNvSpPr txBox="1"/>
          <p:nvPr/>
        </p:nvSpPr>
        <p:spPr>
          <a:xfrm>
            <a:off x="305686" y="1078444"/>
            <a:ext cx="8461124" cy="150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 is at the focal point of the human body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pumps blood throughout the body keeping us alive.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ardiovascular disease is one of the leading causes of death globally.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C0E20D7-156D-A7EA-FCA3-B29ED224E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016343"/>
              </p:ext>
            </p:extLst>
          </p:nvPr>
        </p:nvGraphicFramePr>
        <p:xfrm>
          <a:off x="466290" y="2709250"/>
          <a:ext cx="11466630" cy="3910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1F9747-447E-9EE3-6547-CAB69385C3B2}"/>
              </a:ext>
            </a:extLst>
          </p:cNvPr>
          <p:cNvCxnSpPr/>
          <p:nvPr/>
        </p:nvCxnSpPr>
        <p:spPr>
          <a:xfrm>
            <a:off x="2926080" y="3067050"/>
            <a:ext cx="0" cy="17945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4C982F-12C3-79CD-C45C-64F54BAC548E}"/>
              </a:ext>
            </a:extLst>
          </p:cNvPr>
          <p:cNvCxnSpPr/>
          <p:nvPr/>
        </p:nvCxnSpPr>
        <p:spPr>
          <a:xfrm>
            <a:off x="5135880" y="3067050"/>
            <a:ext cx="0" cy="17945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67C320-64D8-66F1-CCE7-A5C97024249D}"/>
              </a:ext>
            </a:extLst>
          </p:cNvPr>
          <p:cNvCxnSpPr/>
          <p:nvPr/>
        </p:nvCxnSpPr>
        <p:spPr>
          <a:xfrm>
            <a:off x="7376160" y="3021330"/>
            <a:ext cx="0" cy="17945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A3AC3-DB01-77EA-2466-BF9F862259FB}"/>
              </a:ext>
            </a:extLst>
          </p:cNvPr>
          <p:cNvCxnSpPr/>
          <p:nvPr/>
        </p:nvCxnSpPr>
        <p:spPr>
          <a:xfrm>
            <a:off x="9589770" y="3067050"/>
            <a:ext cx="0" cy="17945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7EF3F-C602-F472-EFB8-8654300A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75692A-14AE-7B66-6B07-E541C0A72BD1}"/>
              </a:ext>
            </a:extLst>
          </p:cNvPr>
          <p:cNvSpPr/>
          <p:nvPr/>
        </p:nvSpPr>
        <p:spPr>
          <a:xfrm>
            <a:off x="1286540" y="4861560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7B8653-4E46-4A23-809A-574F7A37CD74}"/>
              </a:ext>
            </a:extLst>
          </p:cNvPr>
          <p:cNvSpPr/>
          <p:nvPr/>
        </p:nvSpPr>
        <p:spPr>
          <a:xfrm>
            <a:off x="2597889" y="4854465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32CA9-EC49-AE09-0AA1-A99BC0B66FFB}"/>
              </a:ext>
            </a:extLst>
          </p:cNvPr>
          <p:cNvSpPr/>
          <p:nvPr/>
        </p:nvSpPr>
        <p:spPr>
          <a:xfrm>
            <a:off x="3473303" y="4858004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AE3511-7D5D-4D51-5C62-9967A9C56966}"/>
              </a:ext>
            </a:extLst>
          </p:cNvPr>
          <p:cNvSpPr/>
          <p:nvPr/>
        </p:nvSpPr>
        <p:spPr>
          <a:xfrm>
            <a:off x="4784652" y="4861543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3E8F89-6E35-E614-2784-8FFD530DE599}"/>
              </a:ext>
            </a:extLst>
          </p:cNvPr>
          <p:cNvSpPr/>
          <p:nvPr/>
        </p:nvSpPr>
        <p:spPr>
          <a:xfrm>
            <a:off x="5691968" y="4854452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E839D2-7BB7-538D-3762-801220118EA9}"/>
              </a:ext>
            </a:extLst>
          </p:cNvPr>
          <p:cNvSpPr/>
          <p:nvPr/>
        </p:nvSpPr>
        <p:spPr>
          <a:xfrm>
            <a:off x="7003317" y="4868626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250F10-AB00-F134-0A04-6759EDA74F90}"/>
              </a:ext>
            </a:extLst>
          </p:cNvPr>
          <p:cNvSpPr/>
          <p:nvPr/>
        </p:nvSpPr>
        <p:spPr>
          <a:xfrm>
            <a:off x="7921260" y="4872168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E2F8F-E04B-C0E1-54F6-6D7053FCEE44}"/>
              </a:ext>
            </a:extLst>
          </p:cNvPr>
          <p:cNvSpPr/>
          <p:nvPr/>
        </p:nvSpPr>
        <p:spPr>
          <a:xfrm>
            <a:off x="10997619" y="4854443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1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548B4-980B-37E6-49B9-EA962201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99" y="6343684"/>
            <a:ext cx="1000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A24E61-D382-DBDC-BFDC-C32AE5B8F96F}"/>
              </a:ext>
            </a:extLst>
          </p:cNvPr>
          <p:cNvSpPr/>
          <p:nvPr/>
        </p:nvSpPr>
        <p:spPr>
          <a:xfrm>
            <a:off x="3468040" y="2967335"/>
            <a:ext cx="5255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ANY QUESTIONS?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7894E8D-AFCD-EBE3-D0A8-73F1AD49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205" y="6134100"/>
            <a:ext cx="1817743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80BF2-BE3C-CCD7-5055-066194E0CC09}"/>
              </a:ext>
            </a:extLst>
          </p:cNvPr>
          <p:cNvSpPr txBox="1"/>
          <p:nvPr/>
        </p:nvSpPr>
        <p:spPr>
          <a:xfrm>
            <a:off x="432000" y="884593"/>
            <a:ext cx="10806614" cy="39340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Hospital Admissions Data, Kaggle. Available at </a:t>
            </a:r>
            <a:r>
              <a:rPr lang="en-CA" sz="1800" u="sng">
                <a:solidFill>
                  <a:srgbClr val="0563C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  <a:hlinkClick r:id="rId3"/>
              </a:rPr>
              <a:t>https://www.kaggle.com/datasets/ashishsahani/hospital-admissions-data/discussion/302894?resource=download&amp;select=HDHI+Admission+data.csv</a:t>
            </a:r>
            <a:r>
              <a:rPr lang="en-CA" sz="180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(accessed on Jan. 25,2023).</a:t>
            </a:r>
            <a:endParaRPr lang="en-US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600" err="1">
                <a:solidFill>
                  <a:srgbClr val="3C4043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Bollepalli</a:t>
            </a:r>
            <a:r>
              <a:rPr lang="en-CA" sz="1600">
                <a:solidFill>
                  <a:srgbClr val="3C4043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, S.C.; Sahani, A.K.; Aslam, N.; Mohan, B.; Kulkarni, K.; Goyal, A.; Singh, B.; Singh, G.; Mittal, A.; Tandon, R.; Chhabra, S.T.; Wander, G.S.; </a:t>
            </a:r>
            <a:r>
              <a:rPr lang="en-CA" sz="1600" err="1">
                <a:solidFill>
                  <a:srgbClr val="3C4043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Armoundas</a:t>
            </a:r>
            <a:r>
              <a:rPr lang="en-CA" sz="1600">
                <a:solidFill>
                  <a:srgbClr val="3C4043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, A.A. An Optimized Machine Learning Model Accurately Predicts In-Hospital Outcomes at Admission to a Cardiac Unit. December 12,2022, Kaggle. Available at </a:t>
            </a:r>
            <a:r>
              <a:rPr lang="en-CA" sz="1800" u="sng">
                <a:solidFill>
                  <a:srgbClr val="0563C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  <a:hlinkClick r:id="rId4"/>
              </a:rPr>
              <a:t>https://doi.org/10.3390/diagnostics12020241</a:t>
            </a:r>
            <a:r>
              <a:rPr lang="en-CA" sz="180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(accessed on Jan. 30,2023).</a:t>
            </a:r>
            <a:endParaRPr lang="en-US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Attribution-</a:t>
            </a:r>
            <a:r>
              <a:rPr lang="en-CA" sz="1800" err="1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NonCommercial</a:t>
            </a: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-</a:t>
            </a:r>
            <a:r>
              <a:rPr lang="en-CA" sz="1800" err="1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ShareAlike</a:t>
            </a: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4.0 International (CC BY-NC-SA 4.0),Creative Commons, Available at </a:t>
            </a:r>
            <a:r>
              <a:rPr lang="en-CA" sz="1600" u="sng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5"/>
              </a:rPr>
              <a:t>https://creativecommons.org/licenses/by-nc-sa/4.0/</a:t>
            </a:r>
            <a:r>
              <a:rPr lang="en-CA" sz="160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CA" sz="180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(accessed on Jan. 30,2023).</a:t>
            </a:r>
            <a:endParaRPr lang="en-US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Leading causes of death, February 22,2022, Open Canada-Government of Alberta. Available at </a:t>
            </a:r>
            <a:r>
              <a:rPr lang="en-CA" sz="1800" u="sng">
                <a:solidFill>
                  <a:srgbClr val="0563C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  <a:hlinkClick r:id="rId6"/>
              </a:rPr>
              <a:t>https://open.canada.ca/data/en/dataset/03339dc5-fb51-4552-97c7-853688fc428d</a:t>
            </a:r>
            <a:r>
              <a:rPr lang="en-CA" sz="180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(accessed on Jan. 28,2023).</a:t>
            </a: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CA" sz="180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82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0BE9-4204-3EE1-307B-18BD8F9D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48" y="201735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Dataset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644F2-E0BA-D516-43F4-EA0174F3CE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</a:t>
            </a:fld>
            <a:endParaRPr lang="en-US" noProof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A8172E-1253-FD2A-6FDF-21ACBAAB3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202401"/>
              </p:ext>
            </p:extLst>
          </p:nvPr>
        </p:nvGraphicFramePr>
        <p:xfrm>
          <a:off x="349165" y="1772111"/>
          <a:ext cx="1166711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15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1541721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68450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045956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42439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DATASET</a:t>
                      </a:r>
                      <a:endParaRPr lang="en-IN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ATTRIBUTES</a:t>
                      </a:r>
                      <a:endParaRPr lang="en-IN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VARIABLE TYPE</a:t>
                      </a:r>
                      <a:endParaRPr lang="en-IN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1861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/>
                        <a:t>HDHI Admission data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Rows:15757, Columns:56</a:t>
                      </a:r>
                    </a:p>
                    <a:p>
                      <a:pPr algn="ctr"/>
                      <a:r>
                        <a:rPr lang="en-IN" sz="1600"/>
                        <a:t>File Type: CSV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were related to patients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of admission and discharge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demographics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 of admission and outcome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 history such as smoking, alcohol, hypertension.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parameters such as hemoglobin, platelets, glucose, urea, creatinine.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28 features including heart failure, acute kidney disease. </a:t>
                      </a:r>
                      <a:endParaRPr lang="en-IN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Categorical: 40</a:t>
                      </a:r>
                    </a:p>
                    <a:p>
                      <a:pPr algn="l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Numerical: 16</a:t>
                      </a:r>
                    </a:p>
                    <a:p>
                      <a:pPr algn="l"/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9FC2C9-64C5-817F-AD62-23FFD2DE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77277"/>
              </p:ext>
            </p:extLst>
          </p:nvPr>
        </p:nvGraphicFramePr>
        <p:xfrm>
          <a:off x="349165" y="4302211"/>
          <a:ext cx="11667112" cy="169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68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1552354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8859078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</a:tblGrid>
              <a:tr h="44377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DATASET</a:t>
                      </a:r>
                      <a:endParaRPr lang="en-IN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ATTRIBUTES</a:t>
                      </a:r>
                      <a:endParaRPr lang="en-IN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9960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/>
                        <a:t>Table Headings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Rows: 57, Columns:2</a:t>
                      </a:r>
                    </a:p>
                    <a:p>
                      <a:pPr algn="ctr"/>
                      <a:r>
                        <a:rPr lang="en-IN" sz="1600"/>
                        <a:t>File Type: CSV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A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data table has the descriptive headlines for all columns for the HDHI Admission data file.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6C5F72E-ECBB-8226-B3FC-76E53D09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48" y="6239761"/>
            <a:ext cx="1638300" cy="581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BA810-82E3-7D61-E673-E5C0C5007834}"/>
              </a:ext>
            </a:extLst>
          </p:cNvPr>
          <p:cNvSpPr txBox="1"/>
          <p:nvPr/>
        </p:nvSpPr>
        <p:spPr>
          <a:xfrm>
            <a:off x="263133" y="914590"/>
            <a:ext cx="1166711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A</a:t>
            </a: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vailable in the Kaggle portal.</a:t>
            </a:r>
            <a:endParaRPr lang="en-CA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latin typeface="Calibri"/>
                <a:ea typeface="Calibri" panose="020F0502020204030204" pitchFamily="34" charset="0"/>
                <a:cs typeface="Times New Roman"/>
              </a:rPr>
              <a:t>C</a:t>
            </a:r>
            <a:r>
              <a:rPr lang="en-CA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ollected from patients admitted from 2017 to 2019 at Hero DMC Heart Institute, India.</a:t>
            </a:r>
            <a:r>
              <a:rPr lang="en-CA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en-CA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9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13820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Description of Some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473C75-E0D4-6A3B-A162-907D06E482F6}"/>
              </a:ext>
            </a:extLst>
          </p:cNvPr>
          <p:cNvSpPr txBox="1"/>
          <p:nvPr/>
        </p:nvSpPr>
        <p:spPr>
          <a:xfrm>
            <a:off x="498845" y="695451"/>
            <a:ext cx="11017815" cy="6247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 b="1" dirty="0">
                <a:ea typeface="+mn-lt"/>
                <a:cs typeface="+mn-lt"/>
              </a:rPr>
              <a:t>Quantitatives: </a:t>
            </a:r>
            <a:endParaRPr lang="en-US" sz="2000" b="1" dirty="0">
              <a:ea typeface="+mn-lt"/>
              <a:cs typeface="+mn-lt"/>
            </a:endParaRPr>
          </a:p>
          <a:p>
            <a:r>
              <a:rPr lang="en-CA" dirty="0">
                <a:ea typeface="+mn-lt"/>
                <a:cs typeface="+mn-lt"/>
              </a:rPr>
              <a:t>               DURATION.OF.STAY (days)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AGE (years)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GLUCOSE (mg/dL)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HB = Haemoglobin (g/dL)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TLC = TOTAL LEUKOCYTES COUNT (units)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CREATININE (mg/dL)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UREA (mg/dL)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EF = Ejection Fraction (%)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PLATELETS  (units)</a:t>
            </a:r>
          </a:p>
          <a:p>
            <a:endParaRPr lang="en-CA" sz="1600" dirty="0">
              <a:ea typeface="+mn-lt"/>
              <a:cs typeface="+mn-lt"/>
            </a:endParaRPr>
          </a:p>
          <a:p>
            <a:r>
              <a:rPr lang="en-CA" sz="2000" b="1" dirty="0">
                <a:ea typeface="+mn-lt"/>
                <a:cs typeface="+mn-lt"/>
              </a:rPr>
              <a:t>Qualitatives: </a:t>
            </a:r>
          </a:p>
          <a:p>
            <a:r>
              <a:rPr lang="en-CA" dirty="0">
                <a:ea typeface="+mn-lt"/>
                <a:cs typeface="+mn-lt"/>
              </a:rPr>
              <a:t>               HEART.FAILURE (Y,N) </a:t>
            </a:r>
          </a:p>
          <a:p>
            <a:r>
              <a:rPr lang="en-CA" dirty="0">
                <a:ea typeface="+mn-lt"/>
                <a:cs typeface="+mn-lt"/>
              </a:rPr>
              <a:t>               AKI = ACUTE KIDNEY INJURY (Y,N)</a:t>
            </a:r>
          </a:p>
          <a:p>
            <a:r>
              <a:rPr lang="en-CA" dirty="0">
                <a:ea typeface="+mn-lt"/>
                <a:cs typeface="+mn-lt"/>
              </a:rPr>
              <a:t>               OUTCOME (EXPIRY = died, DISCHARGE by Doctor Approval, DAMA = Discharge without approval)</a:t>
            </a:r>
          </a:p>
          <a:p>
            <a:r>
              <a:rPr lang="en-CA" dirty="0">
                <a:ea typeface="+mn-lt"/>
                <a:cs typeface="+mn-lt"/>
              </a:rPr>
              <a:t>               GENDER (M,F)</a:t>
            </a:r>
          </a:p>
          <a:p>
            <a:r>
              <a:rPr lang="en-CA" dirty="0">
                <a:ea typeface="+mn-lt"/>
                <a:cs typeface="+mn-lt"/>
              </a:rPr>
              <a:t>               RAISED.CARDIAC.ENZYMES (Y,N)</a:t>
            </a:r>
          </a:p>
          <a:p>
            <a:r>
              <a:rPr lang="en-CA" dirty="0">
                <a:ea typeface="+mn-lt"/>
                <a:cs typeface="+mn-lt"/>
              </a:rPr>
              <a:t>               PRIOR.CMP = CARDIOMYOPATHY (Y,N)</a:t>
            </a:r>
          </a:p>
          <a:p>
            <a:r>
              <a:rPr lang="en-CA" dirty="0">
                <a:ea typeface="+mn-lt"/>
                <a:cs typeface="+mn-lt"/>
              </a:rPr>
              <a:t>               STEMI = ST ELEVATION MYOCARDIAL INFARCTION (Y,N)</a:t>
            </a:r>
          </a:p>
          <a:p>
            <a:r>
              <a:rPr lang="en-CA" dirty="0">
                <a:ea typeface="+mn-lt"/>
                <a:cs typeface="+mn-lt"/>
              </a:rPr>
              <a:t>               DM = Diabetes Mellitus  (Y,N)</a:t>
            </a:r>
          </a:p>
          <a:p>
            <a:r>
              <a:rPr lang="en-CA" dirty="0">
                <a:ea typeface="+mn-lt"/>
                <a:cs typeface="+mn-lt"/>
              </a:rPr>
              <a:t>               HTN = Hypertension (Y,N)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CAD = Coronary Artery Disease  (Y,N) </a:t>
            </a:r>
            <a:endParaRPr lang="en-CA" dirty="0">
              <a:cs typeface="Calibri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318BCD5-5B9B-330E-D955-2FC84777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70" y="870623"/>
            <a:ext cx="5783014" cy="33411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523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Research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09286-94A0-D297-B78F-8C928EA145EE}"/>
              </a:ext>
            </a:extLst>
          </p:cNvPr>
          <p:cNvSpPr txBox="1"/>
          <p:nvPr/>
        </p:nvSpPr>
        <p:spPr>
          <a:xfrm>
            <a:off x="677319" y="1154339"/>
            <a:ext cx="10837362" cy="4549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Which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independent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variables 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are the most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important to predict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heart failure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and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acute kidney injury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(AKI)?</a:t>
            </a:r>
            <a:endParaRPr lang="en-US" dirty="0"/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Which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statistical learning method best predicts 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heart failure and AKI in terms of misclassification rate?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What would be the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true mean of duration of patients stay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compared with the means by using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different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sampling methods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(SRS, and stratified sampling)?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Can we use simple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Linear Regression to predict a patient’s “Duration of Stay” 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in admission from lab test results and gender?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  <a:p>
            <a:pPr marL="342900" indent="-342900" algn="just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/>
                <a:ea typeface="Calibri" panose="020F0502020204030204" pitchFamily="34" charset="0"/>
                <a:cs typeface="Calibri"/>
              </a:rPr>
              <a:t>In terms of misclassification rate which model best </a:t>
            </a:r>
            <a:r>
              <a:rPr lang="en-US" b="1" dirty="0">
                <a:latin typeface="Calibri"/>
                <a:ea typeface="Calibri" panose="020F0502020204030204" pitchFamily="34" charset="0"/>
                <a:cs typeface="Calibri"/>
              </a:rPr>
              <a:t>predicts </a:t>
            </a:r>
            <a:r>
              <a:rPr lang="en-US" dirty="0">
                <a:latin typeface="Calibri"/>
                <a:ea typeface="Calibri" panose="020F0502020204030204" pitchFamily="34" charset="0"/>
                <a:cs typeface="Calibri"/>
              </a:rPr>
              <a:t>the 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3 levels of the variable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OUTCOME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 (Expiry, Discharge, DAMA) 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Data Wrangling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1196958"/>
            <a:ext cx="11329200" cy="252000"/>
          </a:xfrm>
        </p:spPr>
        <p:txBody>
          <a:bodyPr/>
          <a:lstStyle/>
          <a:p>
            <a:r>
              <a:rPr lang="en-US" dirty="0"/>
              <a:t>Steps taken to clean the dataset are the following: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/>
              <a:t>Phase 1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Deleting date columns to remove time-based dependency.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CA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Removing duplicates.</a:t>
            </a:r>
          </a:p>
          <a:p>
            <a:pPr>
              <a:lnSpc>
                <a:spcPct val="150000"/>
              </a:lnSpc>
            </a:pPr>
            <a:r>
              <a:rPr lang="en-US"/>
              <a:t>Removing null values.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sz="2400" b="1"/>
              <a:t>Phase 2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/>
              <a:t>Removing unwanted columns based on count.</a:t>
            </a:r>
          </a:p>
          <a:p>
            <a:r>
              <a:rPr lang="en-CA">
                <a:latin typeface="Calibri" panose="020F0502020204030204" pitchFamily="34" charset="0"/>
              </a:rPr>
              <a:t>Factorizing categorical columns</a:t>
            </a:r>
          </a:p>
          <a:p>
            <a:r>
              <a:rPr lang="en-CA">
                <a:latin typeface="Calibri" panose="020F0502020204030204" pitchFamily="34" charset="0"/>
              </a:rPr>
              <a:t>Converting character into integers for numeric columns</a:t>
            </a:r>
            <a:endParaRPr lang="en-US"/>
          </a:p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sz="2400" b="1"/>
              <a:t>Phase 3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/>
              <a:t>Separating categorical variables for further analysis.</a:t>
            </a:r>
          </a:p>
          <a:p>
            <a:r>
              <a:rPr lang="en-US"/>
              <a:t>Separating numerical and few categorical variables for analysis.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C4068-A160-4E03-C692-68A9DDEB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648" y="6239761"/>
            <a:ext cx="16383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CE4262-AD7C-ED20-1893-8FB6E23F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83" y="6257959"/>
            <a:ext cx="1866900" cy="54292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BA3E2A1-AC26-75E4-33D8-BF76F9BA6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2170948"/>
            <a:ext cx="3863221" cy="1258052"/>
          </a:xfrm>
        </p:spPr>
        <p:txBody>
          <a:bodyPr/>
          <a:lstStyle/>
          <a:p>
            <a:r>
              <a:rPr lang="en-US"/>
              <a:t>Statistical methods utilized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B950E7-F96F-BFA6-C878-B179BD7A5A69}"/>
              </a:ext>
            </a:extLst>
          </p:cNvPr>
          <p:cNvSpPr/>
          <p:nvPr/>
        </p:nvSpPr>
        <p:spPr>
          <a:xfrm>
            <a:off x="733647" y="1222744"/>
            <a:ext cx="2172584" cy="598950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1" name="Graphic 20" descr="Clipboard Checked outline">
            <a:extLst>
              <a:ext uri="{FF2B5EF4-FFF2-40B4-BE49-F238E27FC236}">
                <a16:creationId xmlns:a16="http://schemas.microsoft.com/office/drawing/2014/main" id="{90FB91B3-8958-8A07-E524-A4CD36B50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1039" y="1993605"/>
            <a:ext cx="914400" cy="9144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F80D05-E976-6A89-5A63-C2298B2675DA}"/>
              </a:ext>
            </a:extLst>
          </p:cNvPr>
          <p:cNvSpPr/>
          <p:nvPr/>
        </p:nvSpPr>
        <p:spPr>
          <a:xfrm>
            <a:off x="3086988" y="1222745"/>
            <a:ext cx="2048537" cy="593960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5E46FE9-5969-2083-127E-C54F9CADA318}"/>
              </a:ext>
            </a:extLst>
          </p:cNvPr>
          <p:cNvSpPr/>
          <p:nvPr/>
        </p:nvSpPr>
        <p:spPr>
          <a:xfrm>
            <a:off x="733645" y="2163570"/>
            <a:ext cx="2172582" cy="501403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B23209-495A-FA95-B6B8-B85BFA3BA836}"/>
              </a:ext>
            </a:extLst>
          </p:cNvPr>
          <p:cNvSpPr/>
          <p:nvPr/>
        </p:nvSpPr>
        <p:spPr>
          <a:xfrm>
            <a:off x="3086987" y="2163568"/>
            <a:ext cx="2048538" cy="501403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F2A7D41-1F31-85CC-728F-BE1D3E9A7B50}"/>
              </a:ext>
            </a:extLst>
          </p:cNvPr>
          <p:cNvSpPr/>
          <p:nvPr/>
        </p:nvSpPr>
        <p:spPr>
          <a:xfrm>
            <a:off x="733644" y="3011835"/>
            <a:ext cx="2172582" cy="501403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LDA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E5F347-6A8B-C81C-204D-7BC811712D42}"/>
              </a:ext>
            </a:extLst>
          </p:cNvPr>
          <p:cNvSpPr/>
          <p:nvPr/>
        </p:nvSpPr>
        <p:spPr>
          <a:xfrm>
            <a:off x="715524" y="3818580"/>
            <a:ext cx="2172581" cy="598950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Regression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CC6F74-0731-0D59-4545-D92F1A0FAA26}"/>
              </a:ext>
            </a:extLst>
          </p:cNvPr>
          <p:cNvSpPr txBox="1"/>
          <p:nvPr/>
        </p:nvSpPr>
        <p:spPr>
          <a:xfrm>
            <a:off x="733644" y="1238621"/>
            <a:ext cx="217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SRS &amp; Stratified</a:t>
            </a:r>
          </a:p>
          <a:p>
            <a:r>
              <a:rPr lang="en-US" sz="1600"/>
              <a:t>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91ADA-C604-5A8F-5D7A-4A6E54CAD91B}"/>
              </a:ext>
            </a:extLst>
          </p:cNvPr>
          <p:cNvSpPr txBox="1"/>
          <p:nvPr/>
        </p:nvSpPr>
        <p:spPr>
          <a:xfrm>
            <a:off x="3134834" y="1236919"/>
            <a:ext cx="2000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Linear 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D64445-AF0F-8F78-542E-BE95209FB8D3}"/>
              </a:ext>
            </a:extLst>
          </p:cNvPr>
          <p:cNvSpPr txBox="1"/>
          <p:nvPr/>
        </p:nvSpPr>
        <p:spPr>
          <a:xfrm>
            <a:off x="871870" y="2220482"/>
            <a:ext cx="2124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Contingency Table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6A6491-21B7-EF6F-E61B-DBDBA334EF15}"/>
              </a:ext>
            </a:extLst>
          </p:cNvPr>
          <p:cNvSpPr/>
          <p:nvPr/>
        </p:nvSpPr>
        <p:spPr>
          <a:xfrm>
            <a:off x="3065718" y="3011835"/>
            <a:ext cx="2048536" cy="501403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QDA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7E31A6F-5B3E-AE75-06C2-DC46AAC95827}"/>
              </a:ext>
            </a:extLst>
          </p:cNvPr>
          <p:cNvSpPr/>
          <p:nvPr/>
        </p:nvSpPr>
        <p:spPr>
          <a:xfrm>
            <a:off x="3065718" y="3818580"/>
            <a:ext cx="2048536" cy="591254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Classification Tree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AFD3B2F-5292-891F-ECD6-8A3E5395D2A4}"/>
              </a:ext>
            </a:extLst>
          </p:cNvPr>
          <p:cNvSpPr/>
          <p:nvPr/>
        </p:nvSpPr>
        <p:spPr>
          <a:xfrm>
            <a:off x="715523" y="4701677"/>
            <a:ext cx="2172581" cy="598951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Multinomial Regression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C7F0F6-E93A-E166-5050-4D106EA07F29}"/>
              </a:ext>
            </a:extLst>
          </p:cNvPr>
          <p:cNvSpPr/>
          <p:nvPr/>
        </p:nvSpPr>
        <p:spPr>
          <a:xfrm>
            <a:off x="3086986" y="4701677"/>
            <a:ext cx="2048535" cy="645807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9092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13D95-6A31-E87E-6625-47D4418F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83" y="6257959"/>
            <a:ext cx="1866900" cy="542925"/>
          </a:xfrm>
          <a:prstGeom prst="rect">
            <a:avLst/>
          </a:prstGeom>
        </p:spPr>
      </p:pic>
      <p:pic>
        <p:nvPicPr>
          <p:cNvPr id="8" name="Graphic 7" descr="Research outline">
            <a:extLst>
              <a:ext uri="{FF2B5EF4-FFF2-40B4-BE49-F238E27FC236}">
                <a16:creationId xmlns:a16="http://schemas.microsoft.com/office/drawing/2014/main" id="{25EF9080-32A5-6E01-EA8B-BFA40CC5D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857" y="3046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247F30-5811-40C0-99EC-CF53200590B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16c05727-aa75-4e4a-9b5f-8a80a1165891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92B02-48CE-4E37-9DE8-753DC8DEBC01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03e2fe1-4846-4393-8cf2-1bc71a04fd88}" enabled="1" method="Privileged" siteId="{41ff26dc-250f-4b13-8981-739be8610c2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tf66835393_win32</Template>
  <TotalTime>63</TotalTime>
  <Words>2170</Words>
  <Application>Microsoft Office PowerPoint</Application>
  <PresentationFormat>Widescreen</PresentationFormat>
  <Paragraphs>364</Paragraphs>
  <Slides>32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STATISTICAL  ANALYSIS &amp; modelling OF  CARDIOVASCULAR  PATIENTS HOSPITAL  ADMISSION</vt:lpstr>
      <vt:lpstr>PowerPoint Presentation</vt:lpstr>
      <vt:lpstr>Introduction- Why focus on the heart?</vt:lpstr>
      <vt:lpstr>Dataset Description</vt:lpstr>
      <vt:lpstr>Description of Some Variables</vt:lpstr>
      <vt:lpstr>Research Questions</vt:lpstr>
      <vt:lpstr>Data Wrangling</vt:lpstr>
      <vt:lpstr>Statistical methods utilized</vt:lpstr>
      <vt:lpstr>ANALYSIS</vt:lpstr>
      <vt:lpstr>SRS &amp; Stratified Sampling</vt:lpstr>
      <vt:lpstr>SRS &amp; Stratified Sampling</vt:lpstr>
      <vt:lpstr>Contingency Table</vt:lpstr>
      <vt:lpstr>Analysis of Heart Failure – Logistic Regression</vt:lpstr>
      <vt:lpstr>Analysis of Heart Failure – LDA</vt:lpstr>
      <vt:lpstr>Analysis of Heart Failure – QDA</vt:lpstr>
      <vt:lpstr>Analysis of Heart Failure – Classification Tree</vt:lpstr>
      <vt:lpstr>Heart Failure Analysis - Summary misclassification rate comparison </vt:lpstr>
      <vt:lpstr>Analysis of AKI (Acute Kidney Injury) – Logistic Regression</vt:lpstr>
      <vt:lpstr>Analysis of AKI (Acute Kidney Injury) – LDA</vt:lpstr>
      <vt:lpstr>Analysis of AKI (Acute Kidney Injury) – QDA</vt:lpstr>
      <vt:lpstr>Analysis of AKI (Acute Kidney Injury) – Classification Tree</vt:lpstr>
      <vt:lpstr>Analysis of Acute Kidney Injury - Summary misclassification rate comparison </vt:lpstr>
      <vt:lpstr>Linear Regression</vt:lpstr>
      <vt:lpstr>Linear Regression</vt:lpstr>
      <vt:lpstr>Linear Regression comparison with Regression Tree</vt:lpstr>
      <vt:lpstr>Multinomial Regression</vt:lpstr>
      <vt:lpstr>Multinomial Regression</vt:lpstr>
      <vt:lpstr>Comparison between Multinomial Regression and Classification Tree</vt:lpstr>
      <vt:lpstr>Conclusions</vt:lpstr>
      <vt:lpstr>Thank You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Cardiovascular Disease and its underlying factors</dc:title>
  <dc:creator>Shaila Hossain</dc:creator>
  <cp:lastModifiedBy>Md Athar Hossain Khan Saikat</cp:lastModifiedBy>
  <cp:revision>31</cp:revision>
  <dcterms:created xsi:type="dcterms:W3CDTF">2023-02-13T01:20:19Z</dcterms:created>
  <dcterms:modified xsi:type="dcterms:W3CDTF">2023-02-18T09:57:02Z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ClassificationContentMarkingFooterText">
    <vt:lpwstr>SLB-Private</vt:lpwstr>
  </property>
</Properties>
</file>